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1"/>
  </p:notesMasterIdLst>
  <p:sldIdLst>
    <p:sldId id="546" r:id="rId2"/>
    <p:sldId id="604" r:id="rId3"/>
    <p:sldId id="605" r:id="rId4"/>
    <p:sldId id="606" r:id="rId5"/>
    <p:sldId id="603" r:id="rId6"/>
    <p:sldId id="657" r:id="rId7"/>
    <p:sldId id="658" r:id="rId8"/>
    <p:sldId id="659" r:id="rId9"/>
    <p:sldId id="608" r:id="rId10"/>
    <p:sldId id="660" r:id="rId11"/>
    <p:sldId id="610" r:id="rId12"/>
    <p:sldId id="611" r:id="rId13"/>
    <p:sldId id="556" r:id="rId14"/>
    <p:sldId id="557" r:id="rId15"/>
    <p:sldId id="558" r:id="rId16"/>
    <p:sldId id="559" r:id="rId17"/>
    <p:sldId id="560" r:id="rId18"/>
    <p:sldId id="562" r:id="rId19"/>
    <p:sldId id="563" r:id="rId20"/>
    <p:sldId id="564" r:id="rId21"/>
    <p:sldId id="565" r:id="rId22"/>
    <p:sldId id="566" r:id="rId23"/>
    <p:sldId id="567" r:id="rId24"/>
    <p:sldId id="568" r:id="rId25"/>
    <p:sldId id="569" r:id="rId26"/>
    <p:sldId id="612" r:id="rId27"/>
    <p:sldId id="613" r:id="rId28"/>
    <p:sldId id="614" r:id="rId29"/>
    <p:sldId id="572" r:id="rId30"/>
    <p:sldId id="573" r:id="rId31"/>
    <p:sldId id="574" r:id="rId32"/>
    <p:sldId id="732" r:id="rId33"/>
    <p:sldId id="729" r:id="rId34"/>
    <p:sldId id="730" r:id="rId35"/>
    <p:sldId id="731" r:id="rId36"/>
    <p:sldId id="665" r:id="rId37"/>
    <p:sldId id="666" r:id="rId38"/>
    <p:sldId id="667" r:id="rId39"/>
    <p:sldId id="668" r:id="rId40"/>
    <p:sldId id="669" r:id="rId41"/>
    <p:sldId id="670" r:id="rId42"/>
    <p:sldId id="671" r:id="rId43"/>
    <p:sldId id="672" r:id="rId44"/>
    <p:sldId id="673" r:id="rId45"/>
    <p:sldId id="674" r:id="rId46"/>
    <p:sldId id="675" r:id="rId47"/>
    <p:sldId id="676" r:id="rId48"/>
    <p:sldId id="677" r:id="rId49"/>
    <p:sldId id="678" r:id="rId50"/>
    <p:sldId id="679" r:id="rId51"/>
    <p:sldId id="680" r:id="rId52"/>
    <p:sldId id="681" r:id="rId53"/>
    <p:sldId id="682" r:id="rId54"/>
    <p:sldId id="683" r:id="rId55"/>
    <p:sldId id="684" r:id="rId56"/>
    <p:sldId id="685" r:id="rId57"/>
    <p:sldId id="686" r:id="rId58"/>
    <p:sldId id="687" r:id="rId59"/>
    <p:sldId id="688" r:id="rId60"/>
    <p:sldId id="689" r:id="rId61"/>
    <p:sldId id="690" r:id="rId62"/>
    <p:sldId id="691" r:id="rId63"/>
    <p:sldId id="692" r:id="rId64"/>
    <p:sldId id="693" r:id="rId65"/>
    <p:sldId id="694" r:id="rId66"/>
    <p:sldId id="695" r:id="rId67"/>
    <p:sldId id="696" r:id="rId68"/>
    <p:sldId id="697" r:id="rId69"/>
    <p:sldId id="698" r:id="rId70"/>
    <p:sldId id="699" r:id="rId71"/>
    <p:sldId id="700" r:id="rId72"/>
    <p:sldId id="701" r:id="rId73"/>
    <p:sldId id="702" r:id="rId74"/>
    <p:sldId id="703" r:id="rId75"/>
    <p:sldId id="704" r:id="rId76"/>
    <p:sldId id="705" r:id="rId77"/>
    <p:sldId id="706" r:id="rId78"/>
    <p:sldId id="707" r:id="rId79"/>
    <p:sldId id="708" r:id="rId80"/>
    <p:sldId id="709" r:id="rId81"/>
    <p:sldId id="710" r:id="rId82"/>
    <p:sldId id="711" r:id="rId83"/>
    <p:sldId id="712" r:id="rId84"/>
    <p:sldId id="713" r:id="rId85"/>
    <p:sldId id="714" r:id="rId86"/>
    <p:sldId id="715" r:id="rId87"/>
    <p:sldId id="716" r:id="rId88"/>
    <p:sldId id="717" r:id="rId89"/>
    <p:sldId id="718" r:id="rId90"/>
    <p:sldId id="719" r:id="rId91"/>
    <p:sldId id="720" r:id="rId92"/>
    <p:sldId id="721" r:id="rId93"/>
    <p:sldId id="722" r:id="rId94"/>
    <p:sldId id="723" r:id="rId95"/>
    <p:sldId id="724" r:id="rId96"/>
    <p:sldId id="725" r:id="rId97"/>
    <p:sldId id="726" r:id="rId98"/>
    <p:sldId id="727" r:id="rId99"/>
    <p:sldId id="733" r:id="rId10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185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0B1AF0-306A-427C-AF5D-DBC3B0F909EE}" type="doc">
      <dgm:prSet loTypeId="urn:microsoft.com/office/officeart/2005/8/layout/venn3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A2132118-A05B-4535-8900-8D14B017A325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Comic Sans MS" pitchFamily="66" charset="0"/>
            </a:rPr>
            <a:t>Project steering committee</a:t>
          </a:r>
          <a:endParaRPr lang="ko-KR" altLang="en-US" sz="1400" dirty="0">
            <a:latin typeface="Comic Sans MS" pitchFamily="66" charset="0"/>
          </a:endParaRPr>
        </a:p>
      </dgm:t>
    </dgm:pt>
    <dgm:pt modelId="{DD243881-2395-4F87-85FF-84C0E157703C}" type="parTrans" cxnId="{DEE3A5D0-71B6-472B-B102-DA7EA27898AD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3EB4E80E-3C53-4B63-AD4B-04F27694BCA2}" type="sibTrans" cxnId="{DEE3A5D0-71B6-472B-B102-DA7EA27898AD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1FEDCF09-7E72-4054-91D1-341F917001E2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Comic Sans MS" pitchFamily="66" charset="0"/>
            </a:rPr>
            <a:t>Expert advisory panel</a:t>
          </a:r>
          <a:endParaRPr lang="ko-KR" altLang="en-US" sz="1400" dirty="0">
            <a:latin typeface="Comic Sans MS" pitchFamily="66" charset="0"/>
          </a:endParaRPr>
        </a:p>
      </dgm:t>
    </dgm:pt>
    <dgm:pt modelId="{604A7A56-B8A4-4F39-AF88-3EC43120F695}" type="parTrans" cxnId="{20BDB371-C2A7-4FB0-8412-A492671478AF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0798F085-736B-4ACE-8362-79C9A934FF43}" type="sibTrans" cxnId="{20BDB371-C2A7-4FB0-8412-A492671478AF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E46FDDD4-1066-4D5D-AB8A-B6D4FA2243CC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Comic Sans MS" pitchFamily="66" charset="0"/>
            </a:rPr>
            <a:t>Question specific working parties</a:t>
          </a:r>
          <a:endParaRPr lang="ko-KR" altLang="en-US" sz="1400" dirty="0">
            <a:latin typeface="Comic Sans MS" pitchFamily="66" charset="0"/>
          </a:endParaRPr>
        </a:p>
      </dgm:t>
    </dgm:pt>
    <dgm:pt modelId="{A39A3B7B-0C39-4799-84B5-BD997DD0EADF}" type="parTrans" cxnId="{454C1084-6E2D-4B4B-8692-266384E5DB3B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204E7578-5EC5-45A3-8C9D-00EF103668AB}" type="sibTrans" cxnId="{454C1084-6E2D-4B4B-8692-266384E5DB3B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0CCE933A-8567-4CCA-9D5C-3F29474EC44B}">
      <dgm:prSet phldrT="[텍스트]" custT="1"/>
      <dgm:spPr/>
      <dgm:t>
        <a:bodyPr/>
        <a:lstStyle/>
        <a:p>
          <a:pPr latinLnBrk="0"/>
          <a:r>
            <a:rPr lang="en-US" altLang="ko-KR" sz="1400" dirty="0" smtClean="0">
              <a:latin typeface="Comic Sans MS" pitchFamily="66" charset="0"/>
            </a:rPr>
            <a:t>Consumer representation</a:t>
          </a:r>
          <a:endParaRPr lang="ko-KR" altLang="en-US" sz="1400" dirty="0">
            <a:latin typeface="Comic Sans MS" pitchFamily="66" charset="0"/>
          </a:endParaRPr>
        </a:p>
      </dgm:t>
    </dgm:pt>
    <dgm:pt modelId="{17A7A9EA-074E-4C4B-B8F4-9780CAD35B92}" type="parTrans" cxnId="{29363DCC-ACE6-42C3-A4B8-EFEC3335F0F4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DD40D091-D8E5-46B4-B57D-D1ED6888ACBA}" type="sibTrans" cxnId="{29363DCC-ACE6-42C3-A4B8-EFEC3335F0F4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01A1CC2A-77CB-4EF6-A174-1620FBBEDDD2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Comic Sans MS" pitchFamily="66" charset="0"/>
            </a:rPr>
            <a:t>Project management personnel &amp; SR team</a:t>
          </a:r>
          <a:endParaRPr lang="ko-KR" altLang="en-US" sz="1400" dirty="0">
            <a:latin typeface="Comic Sans MS" pitchFamily="66" charset="0"/>
          </a:endParaRPr>
        </a:p>
      </dgm:t>
    </dgm:pt>
    <dgm:pt modelId="{2B5039DA-737E-4EA5-9FDD-427D201394F3}" type="parTrans" cxnId="{48CD3766-D8E3-4563-A091-944D3922E428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7D53000B-B010-470B-BE6E-1981890AFC54}" type="sibTrans" cxnId="{48CD3766-D8E3-4563-A091-944D3922E428}">
      <dgm:prSet/>
      <dgm:spPr/>
      <dgm:t>
        <a:bodyPr/>
        <a:lstStyle/>
        <a:p>
          <a:pPr latinLnBrk="1"/>
          <a:endParaRPr lang="ko-KR" altLang="en-US" sz="2000">
            <a:latin typeface="Comic Sans MS" pitchFamily="66" charset="0"/>
          </a:endParaRPr>
        </a:p>
      </dgm:t>
    </dgm:pt>
    <dgm:pt modelId="{F9EF192B-AC84-4C6E-8614-800C2C68093E}" type="pres">
      <dgm:prSet presAssocID="{550B1AF0-306A-427C-AF5D-DBC3B0F909E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6AF327-188E-43EE-9EBB-3A231790772A}" type="pres">
      <dgm:prSet presAssocID="{A2132118-A05B-4535-8900-8D14B017A325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0B4DF-1375-4D67-AB7D-FCF86A0BCA94}" type="pres">
      <dgm:prSet presAssocID="{3EB4E80E-3C53-4B63-AD4B-04F27694BCA2}" presName="space" presStyleCnt="0"/>
      <dgm:spPr/>
    </dgm:pt>
    <dgm:pt modelId="{E0F091F8-0D87-48D6-9799-E1005E2EF94A}" type="pres">
      <dgm:prSet presAssocID="{1FEDCF09-7E72-4054-91D1-341F917001E2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F6C40C-C8DB-41A7-AB99-7A49BDA6D60B}" type="pres">
      <dgm:prSet presAssocID="{0798F085-736B-4ACE-8362-79C9A934FF43}" presName="space" presStyleCnt="0"/>
      <dgm:spPr/>
    </dgm:pt>
    <dgm:pt modelId="{33051DFF-24F8-4980-9C9E-004D5388A2F0}" type="pres">
      <dgm:prSet presAssocID="{E46FDDD4-1066-4D5D-AB8A-B6D4FA2243CC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234C17-9AB5-4CD4-BAF9-75EB3A51617D}" type="pres">
      <dgm:prSet presAssocID="{204E7578-5EC5-45A3-8C9D-00EF103668AB}" presName="space" presStyleCnt="0"/>
      <dgm:spPr/>
    </dgm:pt>
    <dgm:pt modelId="{61788B8B-2EC0-420A-AF5C-E97FD27103B9}" type="pres">
      <dgm:prSet presAssocID="{0CCE933A-8567-4CCA-9D5C-3F29474EC44B}" presName="Name5" presStyleLbl="vennNode1" presStyleIdx="3" presStyleCnt="5" custScaleX="1061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7B26EC-E608-49B3-8872-B4D439D510D3}" type="pres">
      <dgm:prSet presAssocID="{DD40D091-D8E5-46B4-B57D-D1ED6888ACBA}" presName="space" presStyleCnt="0"/>
      <dgm:spPr/>
    </dgm:pt>
    <dgm:pt modelId="{B6995345-3195-49B2-A0FB-74B3E1F1F190}" type="pres">
      <dgm:prSet presAssocID="{01A1CC2A-77CB-4EF6-A174-1620FBBEDDD2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EE3A5D0-71B6-472B-B102-DA7EA27898AD}" srcId="{550B1AF0-306A-427C-AF5D-DBC3B0F909EE}" destId="{A2132118-A05B-4535-8900-8D14B017A325}" srcOrd="0" destOrd="0" parTransId="{DD243881-2395-4F87-85FF-84C0E157703C}" sibTransId="{3EB4E80E-3C53-4B63-AD4B-04F27694BCA2}"/>
    <dgm:cxn modelId="{CB03235C-093C-4FC9-957A-585C0DCB9B57}" type="presOf" srcId="{01A1CC2A-77CB-4EF6-A174-1620FBBEDDD2}" destId="{B6995345-3195-49B2-A0FB-74B3E1F1F190}" srcOrd="0" destOrd="0" presId="urn:microsoft.com/office/officeart/2005/8/layout/venn3"/>
    <dgm:cxn modelId="{29363DCC-ACE6-42C3-A4B8-EFEC3335F0F4}" srcId="{550B1AF0-306A-427C-AF5D-DBC3B0F909EE}" destId="{0CCE933A-8567-4CCA-9D5C-3F29474EC44B}" srcOrd="3" destOrd="0" parTransId="{17A7A9EA-074E-4C4B-B8F4-9780CAD35B92}" sibTransId="{DD40D091-D8E5-46B4-B57D-D1ED6888ACBA}"/>
    <dgm:cxn modelId="{4EB25304-3C6A-4B13-BD0D-95359C949687}" type="presOf" srcId="{A2132118-A05B-4535-8900-8D14B017A325}" destId="{356AF327-188E-43EE-9EBB-3A231790772A}" srcOrd="0" destOrd="0" presId="urn:microsoft.com/office/officeart/2005/8/layout/venn3"/>
    <dgm:cxn modelId="{48CD3766-D8E3-4563-A091-944D3922E428}" srcId="{550B1AF0-306A-427C-AF5D-DBC3B0F909EE}" destId="{01A1CC2A-77CB-4EF6-A174-1620FBBEDDD2}" srcOrd="4" destOrd="0" parTransId="{2B5039DA-737E-4EA5-9FDD-427D201394F3}" sibTransId="{7D53000B-B010-470B-BE6E-1981890AFC54}"/>
    <dgm:cxn modelId="{3B5B3036-1191-4ABF-AE0A-38C38E182380}" type="presOf" srcId="{1FEDCF09-7E72-4054-91D1-341F917001E2}" destId="{E0F091F8-0D87-48D6-9799-E1005E2EF94A}" srcOrd="0" destOrd="0" presId="urn:microsoft.com/office/officeart/2005/8/layout/venn3"/>
    <dgm:cxn modelId="{BC098589-798D-43CC-A2AD-279F632818DC}" type="presOf" srcId="{E46FDDD4-1066-4D5D-AB8A-B6D4FA2243CC}" destId="{33051DFF-24F8-4980-9C9E-004D5388A2F0}" srcOrd="0" destOrd="0" presId="urn:microsoft.com/office/officeart/2005/8/layout/venn3"/>
    <dgm:cxn modelId="{454C1084-6E2D-4B4B-8692-266384E5DB3B}" srcId="{550B1AF0-306A-427C-AF5D-DBC3B0F909EE}" destId="{E46FDDD4-1066-4D5D-AB8A-B6D4FA2243CC}" srcOrd="2" destOrd="0" parTransId="{A39A3B7B-0C39-4799-84B5-BD997DD0EADF}" sibTransId="{204E7578-5EC5-45A3-8C9D-00EF103668AB}"/>
    <dgm:cxn modelId="{20BDB371-C2A7-4FB0-8412-A492671478AF}" srcId="{550B1AF0-306A-427C-AF5D-DBC3B0F909EE}" destId="{1FEDCF09-7E72-4054-91D1-341F917001E2}" srcOrd="1" destOrd="0" parTransId="{604A7A56-B8A4-4F39-AF88-3EC43120F695}" sibTransId="{0798F085-736B-4ACE-8362-79C9A934FF43}"/>
    <dgm:cxn modelId="{C24A2A83-84C6-4B83-9065-C10CE4FF7712}" type="presOf" srcId="{550B1AF0-306A-427C-AF5D-DBC3B0F909EE}" destId="{F9EF192B-AC84-4C6E-8614-800C2C68093E}" srcOrd="0" destOrd="0" presId="urn:microsoft.com/office/officeart/2005/8/layout/venn3"/>
    <dgm:cxn modelId="{A037D444-93BE-446F-891D-150D212D71DC}" type="presOf" srcId="{0CCE933A-8567-4CCA-9D5C-3F29474EC44B}" destId="{61788B8B-2EC0-420A-AF5C-E97FD27103B9}" srcOrd="0" destOrd="0" presId="urn:microsoft.com/office/officeart/2005/8/layout/venn3"/>
    <dgm:cxn modelId="{C7C5AAC4-3752-4433-A151-3B273FB12EB1}" type="presParOf" srcId="{F9EF192B-AC84-4C6E-8614-800C2C68093E}" destId="{356AF327-188E-43EE-9EBB-3A231790772A}" srcOrd="0" destOrd="0" presId="urn:microsoft.com/office/officeart/2005/8/layout/venn3"/>
    <dgm:cxn modelId="{596A58D7-50E5-41C9-B6D2-36CB8D348238}" type="presParOf" srcId="{F9EF192B-AC84-4C6E-8614-800C2C68093E}" destId="{14C0B4DF-1375-4D67-AB7D-FCF86A0BCA94}" srcOrd="1" destOrd="0" presId="urn:microsoft.com/office/officeart/2005/8/layout/venn3"/>
    <dgm:cxn modelId="{E06D99B9-FAAF-46D2-9022-5E309DF17587}" type="presParOf" srcId="{F9EF192B-AC84-4C6E-8614-800C2C68093E}" destId="{E0F091F8-0D87-48D6-9799-E1005E2EF94A}" srcOrd="2" destOrd="0" presId="urn:microsoft.com/office/officeart/2005/8/layout/venn3"/>
    <dgm:cxn modelId="{33A2111A-1A74-4D0F-A533-6586C5C67435}" type="presParOf" srcId="{F9EF192B-AC84-4C6E-8614-800C2C68093E}" destId="{54F6C40C-C8DB-41A7-AB99-7A49BDA6D60B}" srcOrd="3" destOrd="0" presId="urn:microsoft.com/office/officeart/2005/8/layout/venn3"/>
    <dgm:cxn modelId="{D88F204F-2F92-421A-8AB4-3F41DF6EC656}" type="presParOf" srcId="{F9EF192B-AC84-4C6E-8614-800C2C68093E}" destId="{33051DFF-24F8-4980-9C9E-004D5388A2F0}" srcOrd="4" destOrd="0" presId="urn:microsoft.com/office/officeart/2005/8/layout/venn3"/>
    <dgm:cxn modelId="{44D6D5EC-336F-4A0D-AD78-906D00366CFC}" type="presParOf" srcId="{F9EF192B-AC84-4C6E-8614-800C2C68093E}" destId="{F8234C17-9AB5-4CD4-BAF9-75EB3A51617D}" srcOrd="5" destOrd="0" presId="urn:microsoft.com/office/officeart/2005/8/layout/venn3"/>
    <dgm:cxn modelId="{F9DE179C-0D68-4077-A921-42E5DA4C19BA}" type="presParOf" srcId="{F9EF192B-AC84-4C6E-8614-800C2C68093E}" destId="{61788B8B-2EC0-420A-AF5C-E97FD27103B9}" srcOrd="6" destOrd="0" presId="urn:microsoft.com/office/officeart/2005/8/layout/venn3"/>
    <dgm:cxn modelId="{F629D055-AA28-4FB6-81CE-553DF7B7A96C}" type="presParOf" srcId="{F9EF192B-AC84-4C6E-8614-800C2C68093E}" destId="{127B26EC-E608-49B3-8872-B4D439D510D3}" srcOrd="7" destOrd="0" presId="urn:microsoft.com/office/officeart/2005/8/layout/venn3"/>
    <dgm:cxn modelId="{533B36D9-47C0-438F-B839-88C91498EC0A}" type="presParOf" srcId="{F9EF192B-AC84-4C6E-8614-800C2C68093E}" destId="{B6995345-3195-49B2-A0FB-74B3E1F1F190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61403-8B20-4234-8BEE-CA729339112E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41DF20D-083C-4334-BFBB-1A4DB4FB6F20}">
      <dgm:prSet phldrT="[텍스트]"/>
      <dgm:spPr/>
      <dgm:t>
        <a:bodyPr/>
        <a:lstStyle/>
        <a:p>
          <a:pPr latinLnBrk="1"/>
          <a:r>
            <a:rPr lang="en-US" altLang="ko-KR" dirty="0" smtClean="0"/>
            <a:t>CQs</a:t>
          </a:r>
          <a:endParaRPr lang="ko-KR" altLang="en-US" dirty="0"/>
        </a:p>
      </dgm:t>
    </dgm:pt>
    <dgm:pt modelId="{3C146394-D4C4-4970-B359-5C7723880C41}" type="parTrans" cxnId="{FC6F09CD-6917-4BDB-B1D6-1935188A6328}">
      <dgm:prSet/>
      <dgm:spPr/>
      <dgm:t>
        <a:bodyPr/>
        <a:lstStyle/>
        <a:p>
          <a:pPr latinLnBrk="1"/>
          <a:endParaRPr lang="ko-KR" altLang="en-US"/>
        </a:p>
      </dgm:t>
    </dgm:pt>
    <dgm:pt modelId="{861005B8-0D6E-46E5-BED1-A5A8AEE858E6}" type="sibTrans" cxnId="{FC6F09CD-6917-4BDB-B1D6-1935188A6328}">
      <dgm:prSet/>
      <dgm:spPr/>
      <dgm:t>
        <a:bodyPr/>
        <a:lstStyle/>
        <a:p>
          <a:pPr latinLnBrk="1"/>
          <a:endParaRPr lang="ko-KR" altLang="en-US"/>
        </a:p>
      </dgm:t>
    </dgm:pt>
    <dgm:pt modelId="{8646516F-BB8A-403E-92B1-790CCAC68F0E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0187BDF-FD22-4523-B4FF-3548212BD3C9}" type="parTrans" cxnId="{2442DA67-AFD7-4FCF-859F-01C82AABC64A}">
      <dgm:prSet/>
      <dgm:spPr/>
      <dgm:t>
        <a:bodyPr/>
        <a:lstStyle/>
        <a:p>
          <a:pPr latinLnBrk="1"/>
          <a:endParaRPr lang="ko-KR" altLang="en-US"/>
        </a:p>
      </dgm:t>
    </dgm:pt>
    <dgm:pt modelId="{4B26DE5A-CEC5-4884-AC57-969170BCC638}" type="sibTrans" cxnId="{2442DA67-AFD7-4FCF-859F-01C82AABC64A}">
      <dgm:prSet/>
      <dgm:spPr/>
      <dgm:t>
        <a:bodyPr/>
        <a:lstStyle/>
        <a:p>
          <a:pPr latinLnBrk="1"/>
          <a:endParaRPr lang="ko-KR" altLang="en-US"/>
        </a:p>
      </dgm:t>
    </dgm:pt>
    <dgm:pt modelId="{FB547D3C-4928-41B6-B0B3-6F0CBF115309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1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unstructured questions</a:t>
          </a:r>
          <a:endParaRPr lang="ko-KR" altLang="en-US" sz="1050" dirty="0"/>
        </a:p>
      </dgm:t>
    </dgm:pt>
    <dgm:pt modelId="{760AA9CF-0D69-49DE-A7F6-70475D2F2DF1}" type="parTrans" cxnId="{759567B2-16D3-46AD-81A1-96F3DAE37465}">
      <dgm:prSet/>
      <dgm:spPr/>
      <dgm:t>
        <a:bodyPr/>
        <a:lstStyle/>
        <a:p>
          <a:pPr latinLnBrk="1"/>
          <a:endParaRPr lang="ko-KR" altLang="en-US"/>
        </a:p>
      </dgm:t>
    </dgm:pt>
    <dgm:pt modelId="{BFD1A6A5-36AA-4D06-9C8B-766E3D93833A}" type="sibTrans" cxnId="{759567B2-16D3-46AD-81A1-96F3DAE37465}">
      <dgm:prSet/>
      <dgm:spPr/>
      <dgm:t>
        <a:bodyPr/>
        <a:lstStyle/>
        <a:p>
          <a:pPr latinLnBrk="1"/>
          <a:endParaRPr lang="ko-KR" altLang="en-US"/>
        </a:p>
      </dgm:t>
    </dgm:pt>
    <dgm:pt modelId="{F9371277-0F92-4AED-95F7-36EE916AA3D0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2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PICO </a:t>
          </a:r>
          <a:r>
            <a:rPr lang="ko-KR" altLang="en-US" sz="1050" dirty="0" smtClean="0"/>
            <a:t>고려하여 구조화 </a:t>
          </a:r>
          <a:r>
            <a:rPr lang="en-US" altLang="ko-KR" sz="1050" dirty="0" smtClean="0"/>
            <a:t>(</a:t>
          </a:r>
          <a:r>
            <a:rPr lang="ko-KR" altLang="en-US" sz="1050" dirty="0" smtClean="0"/>
            <a:t>핵심임상질문</a:t>
          </a:r>
          <a:r>
            <a:rPr lang="en-US" altLang="ko-KR" sz="1050" dirty="0" smtClean="0"/>
            <a:t>)</a:t>
          </a:r>
          <a:endParaRPr lang="ko-KR" altLang="en-US" sz="1050" dirty="0"/>
        </a:p>
      </dgm:t>
    </dgm:pt>
    <dgm:pt modelId="{AA4B888B-654B-4EFE-AEC2-6E68B2B23EBE}" type="parTrans" cxnId="{36C2E632-4590-4814-9884-17F4D4E8795F}">
      <dgm:prSet/>
      <dgm:spPr/>
      <dgm:t>
        <a:bodyPr/>
        <a:lstStyle/>
        <a:p>
          <a:pPr latinLnBrk="1"/>
          <a:endParaRPr lang="ko-KR" altLang="en-US"/>
        </a:p>
      </dgm:t>
    </dgm:pt>
    <dgm:pt modelId="{90D7FFDF-6788-470D-BE97-6943A8CAE244}" type="sibTrans" cxnId="{36C2E632-4590-4814-9884-17F4D4E8795F}">
      <dgm:prSet/>
      <dgm:spPr/>
      <dgm:t>
        <a:bodyPr/>
        <a:lstStyle/>
        <a:p>
          <a:pPr latinLnBrk="1"/>
          <a:endParaRPr lang="ko-KR" altLang="en-US"/>
        </a:p>
      </dgm:t>
    </dgm:pt>
    <dgm:pt modelId="{06C13B94-A507-4207-8FC6-0AA27E839C52}">
      <dgm:prSet phldrT="[텍스트]"/>
      <dgm:spPr/>
      <dgm:t>
        <a:bodyPr/>
        <a:lstStyle/>
        <a:p>
          <a:pPr latinLnBrk="1"/>
          <a:r>
            <a:rPr lang="en-US" altLang="ko-KR" dirty="0" smtClean="0"/>
            <a:t>Preliminary</a:t>
          </a:r>
          <a:r>
            <a:rPr lang="ko-KR" altLang="en-US" dirty="0" smtClean="0"/>
            <a:t> </a:t>
          </a:r>
          <a:r>
            <a:rPr lang="en-US" altLang="ko-KR" dirty="0" smtClean="0"/>
            <a:t>Search</a:t>
          </a:r>
        </a:p>
      </dgm:t>
    </dgm:pt>
    <dgm:pt modelId="{A14CC17B-DE5E-4B61-BD99-423F04A434BB}" type="parTrans" cxnId="{96BCB579-0C65-4176-A738-961F1857CD0E}">
      <dgm:prSet/>
      <dgm:spPr/>
      <dgm:t>
        <a:bodyPr/>
        <a:lstStyle/>
        <a:p>
          <a:pPr latinLnBrk="1"/>
          <a:endParaRPr lang="ko-KR" altLang="en-US"/>
        </a:p>
      </dgm:t>
    </dgm:pt>
    <dgm:pt modelId="{D667A3EA-6E4A-4607-A764-2C3C32F4CF32}" type="sibTrans" cxnId="{96BCB579-0C65-4176-A738-961F1857CD0E}">
      <dgm:prSet/>
      <dgm:spPr/>
      <dgm:t>
        <a:bodyPr/>
        <a:lstStyle/>
        <a:p>
          <a:pPr latinLnBrk="1"/>
          <a:endParaRPr lang="ko-KR" altLang="en-US"/>
        </a:p>
      </dgm:t>
    </dgm:pt>
    <dgm:pt modelId="{16C3AA65-3058-4B85-93B8-E178075F72BF}">
      <dgm:prSet phldrT="[텍스트]"/>
      <dgm:spPr/>
      <dgm:t>
        <a:bodyPr/>
        <a:lstStyle/>
        <a:p>
          <a:pPr latinLnBrk="1"/>
          <a:r>
            <a:rPr lang="ko-KR" altLang="en-US" dirty="0" smtClean="0"/>
            <a:t>방법</a:t>
          </a:r>
          <a:r>
            <a:rPr lang="en-US" altLang="ko-KR" dirty="0" smtClean="0"/>
            <a:t> </a:t>
          </a:r>
          <a:r>
            <a:rPr lang="ko-KR" altLang="en-US" dirty="0" smtClean="0"/>
            <a:t>결정</a:t>
          </a:r>
          <a:endParaRPr lang="en-US" altLang="ko-KR" dirty="0" smtClean="0"/>
        </a:p>
      </dgm:t>
    </dgm:pt>
    <dgm:pt modelId="{57E842F7-6915-4357-B52E-97EACEF99FE7}" type="parTrans" cxnId="{1370A009-162F-49E0-ADB4-6F638A1D2A66}">
      <dgm:prSet/>
      <dgm:spPr/>
      <dgm:t>
        <a:bodyPr/>
        <a:lstStyle/>
        <a:p>
          <a:pPr latinLnBrk="1"/>
          <a:endParaRPr lang="ko-KR" altLang="en-US"/>
        </a:p>
      </dgm:t>
    </dgm:pt>
    <dgm:pt modelId="{A7FD85E3-578F-41CF-A864-934590A5BC83}" type="sibTrans" cxnId="{1370A009-162F-49E0-ADB4-6F638A1D2A66}">
      <dgm:prSet/>
      <dgm:spPr/>
      <dgm:t>
        <a:bodyPr/>
        <a:lstStyle/>
        <a:p>
          <a:pPr latinLnBrk="1"/>
          <a:endParaRPr lang="ko-KR" altLang="en-US"/>
        </a:p>
      </dgm:t>
    </dgm:pt>
    <dgm:pt modelId="{576FCD6D-8AE9-4802-B13F-92E06850DFDB}">
      <dgm:prSet phldrT="[텍스트]"/>
      <dgm:spPr/>
      <dgm:t>
        <a:bodyPr/>
        <a:lstStyle/>
        <a:p>
          <a:pPr latinLnBrk="1"/>
          <a:r>
            <a:rPr lang="en-US" altLang="ko-KR" dirty="0" smtClean="0"/>
            <a:t>CPGs</a:t>
          </a:r>
        </a:p>
      </dgm:t>
    </dgm:pt>
    <dgm:pt modelId="{8EC7C304-DC52-4C9A-A80A-D81037D4B459}" type="parTrans" cxnId="{156334DB-5EB5-4655-A1FE-B0D8EDC7FC33}">
      <dgm:prSet/>
      <dgm:spPr/>
      <dgm:t>
        <a:bodyPr/>
        <a:lstStyle/>
        <a:p>
          <a:pPr latinLnBrk="1"/>
          <a:endParaRPr lang="ko-KR" altLang="en-US"/>
        </a:p>
      </dgm:t>
    </dgm:pt>
    <dgm:pt modelId="{89EC1557-1B2A-4CE8-A035-4050FCDA4EB9}" type="sibTrans" cxnId="{156334DB-5EB5-4655-A1FE-B0D8EDC7FC33}">
      <dgm:prSet/>
      <dgm:spPr/>
      <dgm:t>
        <a:bodyPr/>
        <a:lstStyle/>
        <a:p>
          <a:pPr latinLnBrk="1"/>
          <a:endParaRPr lang="ko-KR" altLang="en-US"/>
        </a:p>
      </dgm:t>
    </dgm:pt>
    <dgm:pt modelId="{679A4B5E-AE3B-4B8C-B6A0-8BBCA7B39C21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1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</a:t>
          </a:r>
        </a:p>
        <a:p>
          <a:pPr latinLnBrk="1"/>
          <a:r>
            <a:rPr lang="en-US" altLang="ko-KR" sz="1050" dirty="0" smtClean="0"/>
            <a:t>CPGs</a:t>
          </a:r>
          <a:r>
            <a:rPr lang="ko-KR" altLang="en-US" sz="1050" dirty="0" smtClean="0"/>
            <a:t>의 핵심질문 </a:t>
          </a:r>
          <a:r>
            <a:rPr lang="en-US" altLang="ko-KR" sz="1050" dirty="0" smtClean="0"/>
            <a:t>(</a:t>
          </a:r>
          <a:r>
            <a:rPr lang="ko-KR" altLang="en-US" sz="1050" dirty="0" smtClean="0"/>
            <a:t>혹은 </a:t>
          </a:r>
          <a:r>
            <a:rPr lang="en-US" altLang="ko-KR" sz="1050" dirty="0" smtClean="0"/>
            <a:t>recommendations) list-up</a:t>
          </a:r>
        </a:p>
      </dgm:t>
    </dgm:pt>
    <dgm:pt modelId="{4E4B6D14-2932-4F64-ABB3-A9995A4C6F53}" type="parTrans" cxnId="{8ABD85E8-7CD6-4B30-934E-45121797F82B}">
      <dgm:prSet/>
      <dgm:spPr/>
      <dgm:t>
        <a:bodyPr/>
        <a:lstStyle/>
        <a:p>
          <a:pPr latinLnBrk="1"/>
          <a:endParaRPr lang="ko-KR" altLang="en-US"/>
        </a:p>
      </dgm:t>
    </dgm:pt>
    <dgm:pt modelId="{C2703AB6-8B20-4F22-92AA-E86CD0C276F5}" type="sibTrans" cxnId="{8ABD85E8-7CD6-4B30-934E-45121797F82B}">
      <dgm:prSet/>
      <dgm:spPr/>
      <dgm:t>
        <a:bodyPr/>
        <a:lstStyle/>
        <a:p>
          <a:pPr latinLnBrk="1"/>
          <a:endParaRPr lang="ko-KR" altLang="en-US"/>
        </a:p>
      </dgm:t>
    </dgm:pt>
    <dgm:pt modelId="{9D38FB94-037A-4C94-A630-F1DF5549AC08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2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</a:t>
          </a:r>
        </a:p>
        <a:p>
          <a:pPr latinLnBrk="1"/>
          <a:r>
            <a:rPr lang="ko-KR" altLang="en-US" sz="1050" dirty="0" smtClean="0"/>
            <a:t>정해진 </a:t>
          </a:r>
          <a:r>
            <a:rPr lang="en-US" altLang="ko-KR" sz="1050" dirty="0" smtClean="0"/>
            <a:t>CQs</a:t>
          </a:r>
          <a:r>
            <a:rPr lang="ko-KR" altLang="en-US" sz="1050" dirty="0" smtClean="0"/>
            <a:t>와 비교</a:t>
          </a:r>
          <a:endParaRPr lang="en-US" altLang="ko-KR" sz="1050" dirty="0" smtClean="0"/>
        </a:p>
      </dgm:t>
    </dgm:pt>
    <dgm:pt modelId="{3F6F93B8-1C9D-4B73-9E11-A89A23EE192E}" type="parTrans" cxnId="{771B4908-58EC-499F-9414-A1DF20FE4ACB}">
      <dgm:prSet/>
      <dgm:spPr/>
      <dgm:t>
        <a:bodyPr/>
        <a:lstStyle/>
        <a:p>
          <a:pPr latinLnBrk="1"/>
          <a:endParaRPr lang="ko-KR" altLang="en-US"/>
        </a:p>
      </dgm:t>
    </dgm:pt>
    <dgm:pt modelId="{65656080-3814-4C8B-89A2-06456141ED20}" type="sibTrans" cxnId="{771B4908-58EC-499F-9414-A1DF20FE4ACB}">
      <dgm:prSet/>
      <dgm:spPr/>
      <dgm:t>
        <a:bodyPr/>
        <a:lstStyle/>
        <a:p>
          <a:pPr latinLnBrk="1"/>
          <a:endParaRPr lang="ko-KR" altLang="en-US"/>
        </a:p>
      </dgm:t>
    </dgm:pt>
    <dgm:pt modelId="{A3EB5F48-11DD-4F26-8DA0-6A1B9D462ED3}">
      <dgm:prSet phldrT="[텍스트]"/>
      <dgm:spPr/>
      <dgm:t>
        <a:bodyPr/>
        <a:lstStyle/>
        <a:p>
          <a:pPr latinLnBrk="1"/>
          <a:r>
            <a:rPr lang="en-US" altLang="ko-KR" dirty="0" smtClean="0"/>
            <a:t>1) CQs</a:t>
          </a:r>
          <a:r>
            <a:rPr lang="ko-KR" altLang="en-US" dirty="0" smtClean="0"/>
            <a:t>에 해당하는 내용이 이미 존재</a:t>
          </a:r>
          <a:endParaRPr lang="ko-KR" altLang="en-US" dirty="0"/>
        </a:p>
      </dgm:t>
    </dgm:pt>
    <dgm:pt modelId="{C3CCD0AC-5DF1-4C41-A195-EBDC813D162B}" type="parTrans" cxnId="{EF7DBA3C-FCD4-49EF-BA19-6B8152CC6A43}">
      <dgm:prSet/>
      <dgm:spPr/>
      <dgm:t>
        <a:bodyPr/>
        <a:lstStyle/>
        <a:p>
          <a:pPr latinLnBrk="1"/>
          <a:endParaRPr lang="ko-KR" altLang="en-US"/>
        </a:p>
      </dgm:t>
    </dgm:pt>
    <dgm:pt modelId="{C3C34D7C-74A6-4A52-B8D4-6ACC09E8AB70}" type="sibTrans" cxnId="{EF7DBA3C-FCD4-49EF-BA19-6B8152CC6A43}">
      <dgm:prSet/>
      <dgm:spPr/>
      <dgm:t>
        <a:bodyPr/>
        <a:lstStyle/>
        <a:p>
          <a:pPr latinLnBrk="1"/>
          <a:endParaRPr lang="ko-KR" altLang="en-US"/>
        </a:p>
      </dgm:t>
    </dgm:pt>
    <dgm:pt modelId="{F98A78BC-6C9F-4D28-89BE-FD627679BD13}">
      <dgm:prSet phldrT="[텍스트]"/>
      <dgm:spPr/>
      <dgm:t>
        <a:bodyPr/>
        <a:lstStyle/>
        <a:p>
          <a:pPr latinLnBrk="1"/>
          <a:r>
            <a:rPr lang="en-US" altLang="ko-KR" dirty="0" smtClean="0"/>
            <a:t>3) CQs </a:t>
          </a:r>
          <a:r>
            <a:rPr lang="ko-KR" altLang="en-US" dirty="0" smtClean="0"/>
            <a:t>없음</a:t>
          </a:r>
          <a:r>
            <a:rPr lang="en-US" altLang="ko-KR" dirty="0" smtClean="0"/>
            <a:t> </a:t>
          </a:r>
          <a:endParaRPr lang="ko-KR" altLang="en-US" dirty="0"/>
        </a:p>
      </dgm:t>
    </dgm:pt>
    <dgm:pt modelId="{B11727ED-0CCB-42E8-9A31-F809763843D6}" type="parTrans" cxnId="{7A038172-F8BF-45B5-9322-0F9F4EB7F724}">
      <dgm:prSet/>
      <dgm:spPr/>
      <dgm:t>
        <a:bodyPr/>
        <a:lstStyle/>
        <a:p>
          <a:pPr latinLnBrk="1"/>
          <a:endParaRPr lang="ko-KR" altLang="en-US"/>
        </a:p>
      </dgm:t>
    </dgm:pt>
    <dgm:pt modelId="{495693E7-D879-4B47-B709-3F4AA3617581}" type="sibTrans" cxnId="{7A038172-F8BF-45B5-9322-0F9F4EB7F724}">
      <dgm:prSet/>
      <dgm:spPr/>
      <dgm:t>
        <a:bodyPr/>
        <a:lstStyle/>
        <a:p>
          <a:pPr latinLnBrk="1"/>
          <a:endParaRPr lang="ko-KR" altLang="en-US"/>
        </a:p>
      </dgm:t>
    </dgm:pt>
    <dgm:pt modelId="{8AD497EF-5F2C-45C3-858C-772B6E4522A1}">
      <dgm:prSet phldrT="[텍스트]" custT="1"/>
      <dgm:spPr/>
      <dgm:t>
        <a:bodyPr/>
        <a:lstStyle/>
        <a:p>
          <a:pPr latinLnBrk="1"/>
          <a:r>
            <a:rPr lang="en-US" altLang="ko-KR" sz="1050" dirty="0" smtClean="0"/>
            <a:t>(A) Adaptation without modification</a:t>
          </a:r>
          <a:endParaRPr lang="ko-KR" altLang="en-US" sz="1050" dirty="0"/>
        </a:p>
      </dgm:t>
    </dgm:pt>
    <dgm:pt modelId="{BFD9C885-6834-4E46-9206-31CC49D78B8E}" type="parTrans" cxnId="{F1F609B4-1BC4-4F0B-8766-1864637B72AB}">
      <dgm:prSet/>
      <dgm:spPr/>
      <dgm:t>
        <a:bodyPr/>
        <a:lstStyle/>
        <a:p>
          <a:pPr latinLnBrk="1"/>
          <a:endParaRPr lang="ko-KR" altLang="en-US"/>
        </a:p>
      </dgm:t>
    </dgm:pt>
    <dgm:pt modelId="{7F23089F-30FA-40E4-A69D-FB65B8C6BC3B}" type="sibTrans" cxnId="{F1F609B4-1BC4-4F0B-8766-1864637B72AB}">
      <dgm:prSet/>
      <dgm:spPr/>
      <dgm:t>
        <a:bodyPr/>
        <a:lstStyle/>
        <a:p>
          <a:pPr latinLnBrk="1"/>
          <a:endParaRPr lang="ko-KR" altLang="en-US"/>
        </a:p>
      </dgm:t>
    </dgm:pt>
    <dgm:pt modelId="{C343ED79-65F2-4123-B0B8-935AB4B376E4}">
      <dgm:prSet phldrT="[텍스트]" custT="1"/>
      <dgm:spPr/>
      <dgm:t>
        <a:bodyPr/>
        <a:lstStyle/>
        <a:p>
          <a:pPr latinLnBrk="1"/>
          <a:r>
            <a:rPr lang="en-US" altLang="ko-KR" sz="1050" dirty="0" smtClean="0"/>
            <a:t>(B) Adaptation with modification</a:t>
          </a:r>
          <a:endParaRPr lang="ko-KR" altLang="en-US" sz="1050" dirty="0"/>
        </a:p>
      </dgm:t>
    </dgm:pt>
    <dgm:pt modelId="{1BB17E37-535E-4EBB-94E6-02C151357BA6}" type="parTrans" cxnId="{83771A4B-D8F0-4BF1-8453-AFCC0B9BC580}">
      <dgm:prSet/>
      <dgm:spPr/>
      <dgm:t>
        <a:bodyPr/>
        <a:lstStyle/>
        <a:p>
          <a:pPr latinLnBrk="1"/>
          <a:endParaRPr lang="ko-KR" altLang="en-US"/>
        </a:p>
      </dgm:t>
    </dgm:pt>
    <dgm:pt modelId="{8B8380CF-BBD3-47D2-8243-BC98A0307B59}" type="sibTrans" cxnId="{83771A4B-D8F0-4BF1-8453-AFCC0B9BC580}">
      <dgm:prSet/>
      <dgm:spPr/>
      <dgm:t>
        <a:bodyPr/>
        <a:lstStyle/>
        <a:p>
          <a:pPr latinLnBrk="1"/>
          <a:endParaRPr lang="ko-KR" altLang="en-US"/>
        </a:p>
      </dgm:t>
    </dgm:pt>
    <dgm:pt modelId="{AF4A8430-8578-4F1E-9C20-A6A0D17BB279}">
      <dgm:prSet phldrT="[텍스트]"/>
      <dgm:spPr/>
      <dgm:t>
        <a:bodyPr/>
        <a:lstStyle/>
        <a:p>
          <a:pPr latinLnBrk="1"/>
          <a:r>
            <a:rPr lang="en-US" altLang="ko-KR" dirty="0" smtClean="0"/>
            <a:t>2) CQs </a:t>
          </a:r>
          <a:r>
            <a:rPr lang="ko-KR" altLang="en-US" dirty="0" smtClean="0"/>
            <a:t>존재하나</a:t>
          </a:r>
          <a:r>
            <a:rPr lang="en-US" altLang="ko-KR" dirty="0" smtClean="0"/>
            <a:t>, </a:t>
          </a:r>
          <a:r>
            <a:rPr lang="ko-KR" altLang="en-US" dirty="0" smtClean="0"/>
            <a:t>오래된 </a:t>
          </a:r>
          <a:r>
            <a:rPr lang="en-US" altLang="ko-KR" dirty="0" smtClean="0"/>
            <a:t>CPG</a:t>
          </a:r>
          <a:endParaRPr lang="ko-KR" altLang="en-US" dirty="0"/>
        </a:p>
      </dgm:t>
    </dgm:pt>
    <dgm:pt modelId="{C20E41F1-6D33-4F70-A9E5-2E12D9C398E4}" type="sibTrans" cxnId="{A7108665-5C2E-4A9A-9CB3-5A34F02FEA87}">
      <dgm:prSet/>
      <dgm:spPr/>
      <dgm:t>
        <a:bodyPr/>
        <a:lstStyle/>
        <a:p>
          <a:pPr latinLnBrk="1"/>
          <a:endParaRPr lang="ko-KR" altLang="en-US"/>
        </a:p>
      </dgm:t>
    </dgm:pt>
    <dgm:pt modelId="{0B341204-C880-4646-9C37-C165B37997E2}" type="parTrans" cxnId="{A7108665-5C2E-4A9A-9CB3-5A34F02FEA87}">
      <dgm:prSet/>
      <dgm:spPr/>
      <dgm:t>
        <a:bodyPr/>
        <a:lstStyle/>
        <a:p>
          <a:pPr latinLnBrk="1"/>
          <a:endParaRPr lang="ko-KR" altLang="en-US"/>
        </a:p>
      </dgm:t>
    </dgm:pt>
    <dgm:pt modelId="{C124E37A-5F54-4A62-B68F-117C112004B8}">
      <dgm:prSet phldrT="[텍스트]" custT="1"/>
      <dgm:spPr/>
      <dgm:t>
        <a:bodyPr anchor="ctr"/>
        <a:lstStyle/>
        <a:p>
          <a:pPr latinLnBrk="1"/>
          <a:r>
            <a:rPr lang="ko-KR" altLang="en-US" sz="1050" dirty="0" smtClean="0"/>
            <a:t>최신</a:t>
          </a:r>
          <a:r>
            <a:rPr lang="en-US" altLang="ko-KR" sz="1050" dirty="0" smtClean="0"/>
            <a:t> </a:t>
          </a:r>
          <a:r>
            <a:rPr lang="ko-KR" altLang="en-US" sz="1050" dirty="0" smtClean="0"/>
            <a:t>자료 검색 및 </a:t>
          </a:r>
          <a:r>
            <a:rPr lang="en-US" altLang="ko-KR" sz="1050" dirty="0" smtClean="0"/>
            <a:t>SR </a:t>
          </a:r>
          <a:r>
            <a:rPr lang="ko-KR" altLang="en-US" sz="1050" dirty="0" smtClean="0"/>
            <a:t>진행</a:t>
          </a:r>
          <a:endParaRPr lang="ko-KR" altLang="en-US" sz="1050" dirty="0"/>
        </a:p>
      </dgm:t>
    </dgm:pt>
    <dgm:pt modelId="{2CBF7E58-F600-4F38-88F6-987A95912DC9}" type="parTrans" cxnId="{B441F681-4A60-4D40-89CF-06033DE70468}">
      <dgm:prSet/>
      <dgm:spPr/>
      <dgm:t>
        <a:bodyPr/>
        <a:lstStyle/>
        <a:p>
          <a:pPr latinLnBrk="1"/>
          <a:endParaRPr lang="ko-KR" altLang="en-US"/>
        </a:p>
      </dgm:t>
    </dgm:pt>
    <dgm:pt modelId="{F11238BD-BDFF-4031-9238-3BDBA57C6790}" type="sibTrans" cxnId="{B441F681-4A60-4D40-89CF-06033DE70468}">
      <dgm:prSet/>
      <dgm:spPr/>
      <dgm:t>
        <a:bodyPr/>
        <a:lstStyle/>
        <a:p>
          <a:pPr latinLnBrk="1"/>
          <a:endParaRPr lang="ko-KR" altLang="en-US"/>
        </a:p>
      </dgm:t>
    </dgm:pt>
    <dgm:pt modelId="{6EEF9AF7-183A-4286-B6C6-0F1E0ADDB58A}">
      <dgm:prSet phldrT="[텍스트]" custT="1"/>
      <dgm:spPr/>
      <dgm:t>
        <a:bodyPr anchor="ctr"/>
        <a:lstStyle/>
        <a:p>
          <a:pPr latinLnBrk="1"/>
          <a:r>
            <a:rPr lang="ko-KR" altLang="en-US" sz="1050" dirty="0" smtClean="0"/>
            <a:t>최신 자료 검색 및 </a:t>
          </a:r>
          <a:r>
            <a:rPr lang="en-US" altLang="ko-KR" sz="1050" dirty="0" smtClean="0"/>
            <a:t>SR </a:t>
          </a:r>
          <a:r>
            <a:rPr lang="ko-KR" altLang="en-US" sz="1050" dirty="0" smtClean="0"/>
            <a:t>진행</a:t>
          </a:r>
          <a:r>
            <a:rPr lang="en-US" altLang="ko-KR" sz="1050" dirty="0" smtClean="0"/>
            <a:t> </a:t>
          </a:r>
          <a:endParaRPr lang="ko-KR" altLang="en-US" sz="1050" dirty="0"/>
        </a:p>
      </dgm:t>
    </dgm:pt>
    <dgm:pt modelId="{A12885DB-300C-4E06-8E35-D53763756659}" type="parTrans" cxnId="{DF66FF54-1EEC-49A5-9129-6EF3C3B3D4F9}">
      <dgm:prSet/>
      <dgm:spPr/>
      <dgm:t>
        <a:bodyPr/>
        <a:lstStyle/>
        <a:p>
          <a:pPr latinLnBrk="1"/>
          <a:endParaRPr lang="ko-KR" altLang="en-US"/>
        </a:p>
      </dgm:t>
    </dgm:pt>
    <dgm:pt modelId="{270DDE23-AF38-48DF-B59C-F5D10CBC0D19}" type="sibTrans" cxnId="{DF66FF54-1EEC-49A5-9129-6EF3C3B3D4F9}">
      <dgm:prSet/>
      <dgm:spPr/>
      <dgm:t>
        <a:bodyPr/>
        <a:lstStyle/>
        <a:p>
          <a:pPr latinLnBrk="1"/>
          <a:endParaRPr lang="ko-KR" altLang="en-US"/>
        </a:p>
      </dgm:t>
    </dgm:pt>
    <dgm:pt modelId="{357093C4-E7D7-43B3-AE51-F9EF98AB9215}" type="pres">
      <dgm:prSet presAssocID="{2CD61403-8B20-4234-8BEE-CA729339112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EE14E9-877A-47C0-871C-2088BD373C9E}" type="pres">
      <dgm:prSet presAssocID="{241DF20D-083C-4334-BFBB-1A4DB4FB6F20}" presName="thickLine" presStyleLbl="alignNode1" presStyleIdx="0" presStyleCnt="3"/>
      <dgm:spPr/>
    </dgm:pt>
    <dgm:pt modelId="{628789E6-E5BE-4F96-901C-C8B54D7DC8F7}" type="pres">
      <dgm:prSet presAssocID="{241DF20D-083C-4334-BFBB-1A4DB4FB6F20}" presName="horz1" presStyleCnt="0"/>
      <dgm:spPr/>
    </dgm:pt>
    <dgm:pt modelId="{C654DBF4-371A-43E8-8400-0770593E721C}" type="pres">
      <dgm:prSet presAssocID="{241DF20D-083C-4334-BFBB-1A4DB4FB6F20}" presName="tx1" presStyleLbl="revTx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D436D9C5-379B-44D0-854E-0298B687E82C}" type="pres">
      <dgm:prSet presAssocID="{241DF20D-083C-4334-BFBB-1A4DB4FB6F20}" presName="vert1" presStyleCnt="0"/>
      <dgm:spPr/>
    </dgm:pt>
    <dgm:pt modelId="{499BFEBB-D27A-4E9C-AE12-12D5D3C7D506}" type="pres">
      <dgm:prSet presAssocID="{8646516F-BB8A-403E-92B1-790CCAC68F0E}" presName="vertSpace2a" presStyleCnt="0"/>
      <dgm:spPr/>
    </dgm:pt>
    <dgm:pt modelId="{F618939C-D05B-4297-85DD-B1D60288E2A0}" type="pres">
      <dgm:prSet presAssocID="{8646516F-BB8A-403E-92B1-790CCAC68F0E}" presName="horz2" presStyleCnt="0"/>
      <dgm:spPr/>
    </dgm:pt>
    <dgm:pt modelId="{B5704C83-185A-495E-A9DE-2DCA661653DB}" type="pres">
      <dgm:prSet presAssocID="{8646516F-BB8A-403E-92B1-790CCAC68F0E}" presName="horzSpace2" presStyleCnt="0"/>
      <dgm:spPr/>
    </dgm:pt>
    <dgm:pt modelId="{0FEBEB56-3FCD-4F83-9A7F-07880243A633}" type="pres">
      <dgm:prSet presAssocID="{8646516F-BB8A-403E-92B1-790CCAC68F0E}" presName="tx2" presStyleLbl="revTx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F3477C31-A71C-44E5-AECF-536B3C32483B}" type="pres">
      <dgm:prSet presAssocID="{8646516F-BB8A-403E-92B1-790CCAC68F0E}" presName="vert2" presStyleCnt="0"/>
      <dgm:spPr/>
    </dgm:pt>
    <dgm:pt modelId="{AAB5365E-6836-4934-8A45-E0D5530CDC0D}" type="pres">
      <dgm:prSet presAssocID="{FB547D3C-4928-41B6-B0B3-6F0CBF115309}" presName="horz3" presStyleCnt="0"/>
      <dgm:spPr/>
    </dgm:pt>
    <dgm:pt modelId="{D504FF79-713B-462F-A6DD-8010B766AF69}" type="pres">
      <dgm:prSet presAssocID="{FB547D3C-4928-41B6-B0B3-6F0CBF115309}" presName="horzSpace3" presStyleCnt="0"/>
      <dgm:spPr/>
    </dgm:pt>
    <dgm:pt modelId="{1BF7DB6B-0411-4645-8176-15C71AC1E9D5}" type="pres">
      <dgm:prSet presAssocID="{FB547D3C-4928-41B6-B0B3-6F0CBF115309}" presName="tx3" presStyleLbl="revTx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CD451FD3-DB48-4F19-810D-DA00AEC81B5C}" type="pres">
      <dgm:prSet presAssocID="{FB547D3C-4928-41B6-B0B3-6F0CBF115309}" presName="vert3" presStyleCnt="0"/>
      <dgm:spPr/>
    </dgm:pt>
    <dgm:pt modelId="{3662C9E6-BE37-4C18-A676-CE2F68AB2D22}" type="pres">
      <dgm:prSet presAssocID="{BFD1A6A5-36AA-4D06-9C8B-766E3D93833A}" presName="thinLine3" presStyleLbl="callout" presStyleIdx="0" presStyleCnt="8"/>
      <dgm:spPr/>
    </dgm:pt>
    <dgm:pt modelId="{44E68DDA-3AF9-4B48-85FB-CB72385374CD}" type="pres">
      <dgm:prSet presAssocID="{F9371277-0F92-4AED-95F7-36EE916AA3D0}" presName="horz3" presStyleCnt="0"/>
      <dgm:spPr/>
    </dgm:pt>
    <dgm:pt modelId="{8E5F9DEB-143A-4775-8511-8F1D02C8AA66}" type="pres">
      <dgm:prSet presAssocID="{F9371277-0F92-4AED-95F7-36EE916AA3D0}" presName="horzSpace3" presStyleCnt="0"/>
      <dgm:spPr/>
    </dgm:pt>
    <dgm:pt modelId="{6B058F9C-2E5E-46FB-862B-99407ED7151B}" type="pres">
      <dgm:prSet presAssocID="{F9371277-0F92-4AED-95F7-36EE916AA3D0}" presName="tx3" presStyleLbl="revTx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2180ECA8-6535-46ED-AA42-5CC11C3FCC0F}" type="pres">
      <dgm:prSet presAssocID="{F9371277-0F92-4AED-95F7-36EE916AA3D0}" presName="vert3" presStyleCnt="0"/>
      <dgm:spPr/>
    </dgm:pt>
    <dgm:pt modelId="{16B5965A-80CF-4A3B-A365-930F87E61AB0}" type="pres">
      <dgm:prSet presAssocID="{8646516F-BB8A-403E-92B1-790CCAC68F0E}" presName="thinLine2b" presStyleLbl="callout" presStyleIdx="1" presStyleCnt="8" custLinFactNeighborY="42785"/>
      <dgm:spPr/>
    </dgm:pt>
    <dgm:pt modelId="{9B7371D4-D88E-4522-ABBD-8E11941D29E3}" type="pres">
      <dgm:prSet presAssocID="{8646516F-BB8A-403E-92B1-790CCAC68F0E}" presName="vertSpace2b" presStyleCnt="0"/>
      <dgm:spPr/>
    </dgm:pt>
    <dgm:pt modelId="{D6CFDE39-239B-45AA-A9B1-7B6A7C734491}" type="pres">
      <dgm:prSet presAssocID="{06C13B94-A507-4207-8FC6-0AA27E839C52}" presName="thickLine" presStyleLbl="alignNode1" presStyleIdx="1" presStyleCnt="3" custLinFactNeighborY="-1935"/>
      <dgm:spPr/>
    </dgm:pt>
    <dgm:pt modelId="{76BD4672-9BBB-4154-A014-5747905B38A7}" type="pres">
      <dgm:prSet presAssocID="{06C13B94-A507-4207-8FC6-0AA27E839C52}" presName="horz1" presStyleCnt="0"/>
      <dgm:spPr/>
    </dgm:pt>
    <dgm:pt modelId="{99B26B9C-D295-48B7-9CFB-57867CEDD309}" type="pres">
      <dgm:prSet presAssocID="{06C13B94-A507-4207-8FC6-0AA27E839C52}" presName="tx1" presStyleLbl="revTx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ADC9CA71-75A8-4201-A1BF-1D01A7FA6C36}" type="pres">
      <dgm:prSet presAssocID="{06C13B94-A507-4207-8FC6-0AA27E839C52}" presName="vert1" presStyleCnt="0"/>
      <dgm:spPr/>
    </dgm:pt>
    <dgm:pt modelId="{B4898DCD-2D99-4069-B0BE-621E190D211C}" type="pres">
      <dgm:prSet presAssocID="{576FCD6D-8AE9-4802-B13F-92E06850DFDB}" presName="vertSpace2a" presStyleCnt="0"/>
      <dgm:spPr/>
    </dgm:pt>
    <dgm:pt modelId="{B60962F6-3FC7-4D65-A06C-D075BF5F6757}" type="pres">
      <dgm:prSet presAssocID="{576FCD6D-8AE9-4802-B13F-92E06850DFDB}" presName="horz2" presStyleCnt="0"/>
      <dgm:spPr/>
    </dgm:pt>
    <dgm:pt modelId="{2E10C937-DC56-4089-934A-705C829D2D78}" type="pres">
      <dgm:prSet presAssocID="{576FCD6D-8AE9-4802-B13F-92E06850DFDB}" presName="horzSpace2" presStyleCnt="0"/>
      <dgm:spPr/>
    </dgm:pt>
    <dgm:pt modelId="{A25F7297-0C24-4F4F-8AA2-3351F56BC1AA}" type="pres">
      <dgm:prSet presAssocID="{576FCD6D-8AE9-4802-B13F-92E06850DFDB}" presName="tx2" presStyleLbl="revTx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93411028-01F7-4CB5-968F-4900149C67A6}" type="pres">
      <dgm:prSet presAssocID="{576FCD6D-8AE9-4802-B13F-92E06850DFDB}" presName="vert2" presStyleCnt="0"/>
      <dgm:spPr/>
    </dgm:pt>
    <dgm:pt modelId="{B85673AD-20C9-4997-A75D-2AC8AAF19265}" type="pres">
      <dgm:prSet presAssocID="{679A4B5E-AE3B-4B8C-B6A0-8BBCA7B39C21}" presName="horz3" presStyleCnt="0"/>
      <dgm:spPr/>
    </dgm:pt>
    <dgm:pt modelId="{84A3726A-1451-48C0-9CFF-A5B729710B2A}" type="pres">
      <dgm:prSet presAssocID="{679A4B5E-AE3B-4B8C-B6A0-8BBCA7B39C21}" presName="horzSpace3" presStyleCnt="0"/>
      <dgm:spPr/>
    </dgm:pt>
    <dgm:pt modelId="{4192F8CE-3DF9-4AD6-90BB-7E6EF97E901C}" type="pres">
      <dgm:prSet presAssocID="{679A4B5E-AE3B-4B8C-B6A0-8BBCA7B39C21}" presName="tx3" presStyleLbl="revTx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3DBA56C8-F946-487D-9D84-C5BF5ACDDACE}" type="pres">
      <dgm:prSet presAssocID="{679A4B5E-AE3B-4B8C-B6A0-8BBCA7B39C21}" presName="vert3" presStyleCnt="0"/>
      <dgm:spPr/>
    </dgm:pt>
    <dgm:pt modelId="{4EC4414C-046C-4F54-A975-E233573C55D4}" type="pres">
      <dgm:prSet presAssocID="{C2703AB6-8B20-4F22-92AA-E86CD0C276F5}" presName="thinLine3" presStyleLbl="callout" presStyleIdx="2" presStyleCnt="8"/>
      <dgm:spPr/>
    </dgm:pt>
    <dgm:pt modelId="{A48BBB88-54C4-4BB6-96BE-735C964C928B}" type="pres">
      <dgm:prSet presAssocID="{9D38FB94-037A-4C94-A630-F1DF5549AC08}" presName="horz3" presStyleCnt="0"/>
      <dgm:spPr/>
    </dgm:pt>
    <dgm:pt modelId="{AEC36A5C-9782-4990-ADE9-F8BE4272D9E5}" type="pres">
      <dgm:prSet presAssocID="{9D38FB94-037A-4C94-A630-F1DF5549AC08}" presName="horzSpace3" presStyleCnt="0"/>
      <dgm:spPr/>
    </dgm:pt>
    <dgm:pt modelId="{FBCE437C-8F16-4F84-9963-8BCA237E1FD3}" type="pres">
      <dgm:prSet presAssocID="{9D38FB94-037A-4C94-A630-F1DF5549AC08}" presName="tx3" presStyleLbl="revTx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BCC2711A-14DA-4142-B5D3-16C64DA2342C}" type="pres">
      <dgm:prSet presAssocID="{9D38FB94-037A-4C94-A630-F1DF5549AC08}" presName="vert3" presStyleCnt="0"/>
      <dgm:spPr/>
    </dgm:pt>
    <dgm:pt modelId="{ED69E92D-C273-4A37-9CD1-7C52C8142C6F}" type="pres">
      <dgm:prSet presAssocID="{576FCD6D-8AE9-4802-B13F-92E06850DFDB}" presName="thinLine2b" presStyleLbl="callout" presStyleIdx="3" presStyleCnt="8"/>
      <dgm:spPr/>
    </dgm:pt>
    <dgm:pt modelId="{C34EAD2C-663B-4932-A273-5D169BD2F448}" type="pres">
      <dgm:prSet presAssocID="{576FCD6D-8AE9-4802-B13F-92E06850DFDB}" presName="vertSpace2b" presStyleCnt="0"/>
      <dgm:spPr/>
    </dgm:pt>
    <dgm:pt modelId="{E82BB97E-E9A2-4F3D-8371-EB8892EA315C}" type="pres">
      <dgm:prSet presAssocID="{16C3AA65-3058-4B85-93B8-E178075F72BF}" presName="thickLine" presStyleLbl="alignNode1" presStyleIdx="2" presStyleCnt="3" custLinFactNeighborY="-3983"/>
      <dgm:spPr/>
    </dgm:pt>
    <dgm:pt modelId="{1F563E0C-6AF8-437B-A4C3-EEB255731675}" type="pres">
      <dgm:prSet presAssocID="{16C3AA65-3058-4B85-93B8-E178075F72BF}" presName="horz1" presStyleCnt="0"/>
      <dgm:spPr/>
    </dgm:pt>
    <dgm:pt modelId="{51D38FC8-49CA-4E29-81F7-F6DC39E01061}" type="pres">
      <dgm:prSet presAssocID="{16C3AA65-3058-4B85-93B8-E178075F72BF}" presName="tx1" presStyleLbl="revTx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CDFAF5A9-16FA-4222-A85F-B55904BF3A90}" type="pres">
      <dgm:prSet presAssocID="{16C3AA65-3058-4B85-93B8-E178075F72BF}" presName="vert1" presStyleCnt="0"/>
      <dgm:spPr/>
    </dgm:pt>
    <dgm:pt modelId="{64B73643-EB2C-4820-9A18-DC4DFA0A20FC}" type="pres">
      <dgm:prSet presAssocID="{A3EB5F48-11DD-4F26-8DA0-6A1B9D462ED3}" presName="vertSpace2a" presStyleCnt="0"/>
      <dgm:spPr/>
    </dgm:pt>
    <dgm:pt modelId="{23C640B3-B95B-4A1B-86DF-97BD2920EA6D}" type="pres">
      <dgm:prSet presAssocID="{A3EB5F48-11DD-4F26-8DA0-6A1B9D462ED3}" presName="horz2" presStyleCnt="0"/>
      <dgm:spPr/>
    </dgm:pt>
    <dgm:pt modelId="{E26482EA-7D47-4153-9685-A65D71EC41B5}" type="pres">
      <dgm:prSet presAssocID="{A3EB5F48-11DD-4F26-8DA0-6A1B9D462ED3}" presName="horzSpace2" presStyleCnt="0"/>
      <dgm:spPr/>
    </dgm:pt>
    <dgm:pt modelId="{B65B93ED-A2BD-42D1-A60E-D58073BEF3CF}" type="pres">
      <dgm:prSet presAssocID="{A3EB5F48-11DD-4F26-8DA0-6A1B9D462ED3}" presName="tx2" presStyleLbl="revTx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6754D3F8-C99A-4999-B569-E7C8B97FDFAE}" type="pres">
      <dgm:prSet presAssocID="{A3EB5F48-11DD-4F26-8DA0-6A1B9D462ED3}" presName="vert2" presStyleCnt="0"/>
      <dgm:spPr/>
    </dgm:pt>
    <dgm:pt modelId="{AF88CFAB-F7EB-4613-BC81-26087F6F2314}" type="pres">
      <dgm:prSet presAssocID="{8AD497EF-5F2C-45C3-858C-772B6E4522A1}" presName="horz3" presStyleCnt="0"/>
      <dgm:spPr/>
    </dgm:pt>
    <dgm:pt modelId="{923896CB-10DE-4D67-85D7-A475439335DD}" type="pres">
      <dgm:prSet presAssocID="{8AD497EF-5F2C-45C3-858C-772B6E4522A1}" presName="horzSpace3" presStyleCnt="0"/>
      <dgm:spPr/>
    </dgm:pt>
    <dgm:pt modelId="{ED17F252-E598-446A-8E85-9B629527DE22}" type="pres">
      <dgm:prSet presAssocID="{8AD497EF-5F2C-45C3-858C-772B6E4522A1}" presName="tx3" presStyleLbl="revTx" presStyleIdx="10" presStyleCnt="16" custLinFactNeighborY="-18985"/>
      <dgm:spPr/>
      <dgm:t>
        <a:bodyPr/>
        <a:lstStyle/>
        <a:p>
          <a:pPr latinLnBrk="1"/>
          <a:endParaRPr lang="ko-KR" altLang="en-US"/>
        </a:p>
      </dgm:t>
    </dgm:pt>
    <dgm:pt modelId="{CD5E0986-B971-498E-A27D-6DA69DE739FE}" type="pres">
      <dgm:prSet presAssocID="{8AD497EF-5F2C-45C3-858C-772B6E4522A1}" presName="vert3" presStyleCnt="0"/>
      <dgm:spPr/>
    </dgm:pt>
    <dgm:pt modelId="{A3AD15A3-64AC-4F42-9281-993029DA2C78}" type="pres">
      <dgm:prSet presAssocID="{7F23089F-30FA-40E4-A69D-FB65B8C6BC3B}" presName="thinLine3" presStyleLbl="callout" presStyleIdx="4" presStyleCnt="8"/>
      <dgm:spPr/>
    </dgm:pt>
    <dgm:pt modelId="{DE21D540-8181-4528-B61E-6A36F2E4759F}" type="pres">
      <dgm:prSet presAssocID="{C343ED79-65F2-4123-B0B8-935AB4B376E4}" presName="horz3" presStyleCnt="0"/>
      <dgm:spPr/>
    </dgm:pt>
    <dgm:pt modelId="{3103F03F-29E8-41A8-B462-312F9ED932A5}" type="pres">
      <dgm:prSet presAssocID="{C343ED79-65F2-4123-B0B8-935AB4B376E4}" presName="horzSpace3" presStyleCnt="0"/>
      <dgm:spPr/>
    </dgm:pt>
    <dgm:pt modelId="{E28278FC-565A-4352-ADEB-DD3EE4351DB0}" type="pres">
      <dgm:prSet presAssocID="{C343ED79-65F2-4123-B0B8-935AB4B376E4}" presName="tx3" presStyleLbl="revTx" presStyleIdx="11" presStyleCnt="16" custLinFactNeighborY="12381"/>
      <dgm:spPr/>
      <dgm:t>
        <a:bodyPr/>
        <a:lstStyle/>
        <a:p>
          <a:pPr latinLnBrk="1"/>
          <a:endParaRPr lang="ko-KR" altLang="en-US"/>
        </a:p>
      </dgm:t>
    </dgm:pt>
    <dgm:pt modelId="{1ED33F29-BF8C-4172-9208-C62DB27BEF24}" type="pres">
      <dgm:prSet presAssocID="{C343ED79-65F2-4123-B0B8-935AB4B376E4}" presName="vert3" presStyleCnt="0"/>
      <dgm:spPr/>
    </dgm:pt>
    <dgm:pt modelId="{25535F12-C693-4650-8FEA-2ED0669D0D47}" type="pres">
      <dgm:prSet presAssocID="{A3EB5F48-11DD-4F26-8DA0-6A1B9D462ED3}" presName="thinLine2b" presStyleLbl="callout" presStyleIdx="5" presStyleCnt="8" custLinFactY="121807" custLinFactNeighborY="200000"/>
      <dgm:spPr/>
    </dgm:pt>
    <dgm:pt modelId="{1943D964-F359-4E95-AB1A-52DEDCEFB654}" type="pres">
      <dgm:prSet presAssocID="{A3EB5F48-11DD-4F26-8DA0-6A1B9D462ED3}" presName="vertSpace2b" presStyleCnt="0"/>
      <dgm:spPr/>
    </dgm:pt>
    <dgm:pt modelId="{FD9277E9-B36F-4175-BA2C-F1C4E2C2F839}" type="pres">
      <dgm:prSet presAssocID="{AF4A8430-8578-4F1E-9C20-A6A0D17BB279}" presName="horz2" presStyleCnt="0"/>
      <dgm:spPr/>
    </dgm:pt>
    <dgm:pt modelId="{7968ED24-A13A-442D-96FA-93549619AD90}" type="pres">
      <dgm:prSet presAssocID="{AF4A8430-8578-4F1E-9C20-A6A0D17BB279}" presName="horzSpace2" presStyleCnt="0"/>
      <dgm:spPr/>
    </dgm:pt>
    <dgm:pt modelId="{F77E6598-D3EA-49FA-901B-30DA827E33CD}" type="pres">
      <dgm:prSet presAssocID="{AF4A8430-8578-4F1E-9C20-A6A0D17BB279}" presName="tx2" presStyleLbl="revTx" presStyleIdx="12" presStyleCnt="16" custScaleY="73968" custLinFactNeighborY="18030"/>
      <dgm:spPr/>
      <dgm:t>
        <a:bodyPr/>
        <a:lstStyle/>
        <a:p>
          <a:pPr latinLnBrk="1"/>
          <a:endParaRPr lang="ko-KR" altLang="en-US"/>
        </a:p>
      </dgm:t>
    </dgm:pt>
    <dgm:pt modelId="{5F16AFB2-D176-4A01-8FFA-EA125470E08C}" type="pres">
      <dgm:prSet presAssocID="{AF4A8430-8578-4F1E-9C20-A6A0D17BB279}" presName="vert2" presStyleCnt="0"/>
      <dgm:spPr/>
    </dgm:pt>
    <dgm:pt modelId="{DFC48901-6391-4949-95E7-867163224DB1}" type="pres">
      <dgm:prSet presAssocID="{C124E37A-5F54-4A62-B68F-117C112004B8}" presName="horz3" presStyleCnt="0"/>
      <dgm:spPr/>
    </dgm:pt>
    <dgm:pt modelId="{A6794F16-21A5-49DF-A5DE-565288B336DF}" type="pres">
      <dgm:prSet presAssocID="{C124E37A-5F54-4A62-B68F-117C112004B8}" presName="horzSpace3" presStyleCnt="0"/>
      <dgm:spPr/>
    </dgm:pt>
    <dgm:pt modelId="{677C2C25-5078-4938-BCD4-7D85B2D21793}" type="pres">
      <dgm:prSet presAssocID="{C124E37A-5F54-4A62-B68F-117C112004B8}" presName="tx3" presStyleLbl="revTx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407EACD2-CFD2-4007-8C12-E359A5D9B2B8}" type="pres">
      <dgm:prSet presAssocID="{C124E37A-5F54-4A62-B68F-117C112004B8}" presName="vert3" presStyleCnt="0"/>
      <dgm:spPr/>
    </dgm:pt>
    <dgm:pt modelId="{FA7F83EA-E5C4-4374-B5EC-C4E6073A4B28}" type="pres">
      <dgm:prSet presAssocID="{AF4A8430-8578-4F1E-9C20-A6A0D17BB279}" presName="thinLine2b" presStyleLbl="callout" presStyleIdx="6" presStyleCnt="8"/>
      <dgm:spPr/>
    </dgm:pt>
    <dgm:pt modelId="{B705082A-DA97-4B6D-981F-BA03DAD39391}" type="pres">
      <dgm:prSet presAssocID="{AF4A8430-8578-4F1E-9C20-A6A0D17BB279}" presName="vertSpace2b" presStyleCnt="0"/>
      <dgm:spPr/>
    </dgm:pt>
    <dgm:pt modelId="{B4E8CF12-15E9-4387-BF2E-78919FDED0D5}" type="pres">
      <dgm:prSet presAssocID="{F98A78BC-6C9F-4D28-89BE-FD627679BD13}" presName="horz2" presStyleCnt="0"/>
      <dgm:spPr/>
    </dgm:pt>
    <dgm:pt modelId="{217A5B3B-D204-4F73-95B4-CE68E019D023}" type="pres">
      <dgm:prSet presAssocID="{F98A78BC-6C9F-4D28-89BE-FD627679BD13}" presName="horzSpace2" presStyleCnt="0"/>
      <dgm:spPr/>
    </dgm:pt>
    <dgm:pt modelId="{3B2FD36C-38F7-46BE-A4BA-5EC0D2D6A34D}" type="pres">
      <dgm:prSet presAssocID="{F98A78BC-6C9F-4D28-89BE-FD627679BD13}" presName="tx2" presStyleLbl="revTx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6898BE4B-ADD4-4E9C-B29A-7305E256620E}" type="pres">
      <dgm:prSet presAssocID="{F98A78BC-6C9F-4D28-89BE-FD627679BD13}" presName="vert2" presStyleCnt="0"/>
      <dgm:spPr/>
    </dgm:pt>
    <dgm:pt modelId="{6C3B2FE6-7A2C-4F69-93CC-B454FEDE6D6A}" type="pres">
      <dgm:prSet presAssocID="{6EEF9AF7-183A-4286-B6C6-0F1E0ADDB58A}" presName="horz3" presStyleCnt="0"/>
      <dgm:spPr/>
    </dgm:pt>
    <dgm:pt modelId="{A8784861-7809-4BD9-B457-F2293E031B95}" type="pres">
      <dgm:prSet presAssocID="{6EEF9AF7-183A-4286-B6C6-0F1E0ADDB58A}" presName="horzSpace3" presStyleCnt="0"/>
      <dgm:spPr/>
    </dgm:pt>
    <dgm:pt modelId="{A7698DD6-5AAC-423C-A66C-1C063F599395}" type="pres">
      <dgm:prSet presAssocID="{6EEF9AF7-183A-4286-B6C6-0F1E0ADDB58A}" presName="tx3" presStyleLbl="revTx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54DDCF39-8590-4842-8B91-0C37E4C4339C}" type="pres">
      <dgm:prSet presAssocID="{6EEF9AF7-183A-4286-B6C6-0F1E0ADDB58A}" presName="vert3" presStyleCnt="0"/>
      <dgm:spPr/>
    </dgm:pt>
    <dgm:pt modelId="{AAF6ACE0-AA33-4D1B-BCF2-587FC04169A3}" type="pres">
      <dgm:prSet presAssocID="{F98A78BC-6C9F-4D28-89BE-FD627679BD13}" presName="thinLine2b" presStyleLbl="callout" presStyleIdx="7" presStyleCnt="8"/>
      <dgm:spPr/>
    </dgm:pt>
    <dgm:pt modelId="{B0432EDF-7822-45DC-A55B-91CCBED4286A}" type="pres">
      <dgm:prSet presAssocID="{F98A78BC-6C9F-4D28-89BE-FD627679BD13}" presName="vertSpace2b" presStyleCnt="0"/>
      <dgm:spPr/>
    </dgm:pt>
  </dgm:ptLst>
  <dgm:cxnLst>
    <dgm:cxn modelId="{B441F681-4A60-4D40-89CF-06033DE70468}" srcId="{AF4A8430-8578-4F1E-9C20-A6A0D17BB279}" destId="{C124E37A-5F54-4A62-B68F-117C112004B8}" srcOrd="0" destOrd="0" parTransId="{2CBF7E58-F600-4F38-88F6-987A95912DC9}" sibTransId="{F11238BD-BDFF-4031-9238-3BDBA57C6790}"/>
    <dgm:cxn modelId="{DF66FF54-1EEC-49A5-9129-6EF3C3B3D4F9}" srcId="{F98A78BC-6C9F-4D28-89BE-FD627679BD13}" destId="{6EEF9AF7-183A-4286-B6C6-0F1E0ADDB58A}" srcOrd="0" destOrd="0" parTransId="{A12885DB-300C-4E06-8E35-D53763756659}" sibTransId="{270DDE23-AF38-48DF-B59C-F5D10CBC0D19}"/>
    <dgm:cxn modelId="{DFBC9092-93F1-4B09-AA63-8C482A0169AD}" type="presOf" srcId="{8AD497EF-5F2C-45C3-858C-772B6E4522A1}" destId="{ED17F252-E598-446A-8E85-9B629527DE22}" srcOrd="0" destOrd="0" presId="urn:microsoft.com/office/officeart/2008/layout/LinedList"/>
    <dgm:cxn modelId="{402F2017-C758-4FA0-BC7A-4C691B0AF014}" type="presOf" srcId="{A3EB5F48-11DD-4F26-8DA0-6A1B9D462ED3}" destId="{B65B93ED-A2BD-42D1-A60E-D58073BEF3CF}" srcOrd="0" destOrd="0" presId="urn:microsoft.com/office/officeart/2008/layout/LinedList"/>
    <dgm:cxn modelId="{771B4908-58EC-499F-9414-A1DF20FE4ACB}" srcId="{576FCD6D-8AE9-4802-B13F-92E06850DFDB}" destId="{9D38FB94-037A-4C94-A630-F1DF5549AC08}" srcOrd="1" destOrd="0" parTransId="{3F6F93B8-1C9D-4B73-9E11-A89A23EE192E}" sibTransId="{65656080-3814-4C8B-89A2-06456141ED20}"/>
    <dgm:cxn modelId="{8ABD85E8-7CD6-4B30-934E-45121797F82B}" srcId="{576FCD6D-8AE9-4802-B13F-92E06850DFDB}" destId="{679A4B5E-AE3B-4B8C-B6A0-8BBCA7B39C21}" srcOrd="0" destOrd="0" parTransId="{4E4B6D14-2932-4F64-ABB3-A9995A4C6F53}" sibTransId="{C2703AB6-8B20-4F22-92AA-E86CD0C276F5}"/>
    <dgm:cxn modelId="{8C67897A-1245-43A3-8666-5ACCAE1DF57E}" type="presOf" srcId="{576FCD6D-8AE9-4802-B13F-92E06850DFDB}" destId="{A25F7297-0C24-4F4F-8AA2-3351F56BC1AA}" srcOrd="0" destOrd="0" presId="urn:microsoft.com/office/officeart/2008/layout/LinedList"/>
    <dgm:cxn modelId="{9A7FB117-B3C5-489A-BC0A-338003007F7E}" type="presOf" srcId="{C124E37A-5F54-4A62-B68F-117C112004B8}" destId="{677C2C25-5078-4938-BCD4-7D85B2D21793}" srcOrd="0" destOrd="0" presId="urn:microsoft.com/office/officeart/2008/layout/LinedList"/>
    <dgm:cxn modelId="{73494692-109A-4DB5-B6EA-A70A94727F88}" type="presOf" srcId="{9D38FB94-037A-4C94-A630-F1DF5549AC08}" destId="{FBCE437C-8F16-4F84-9963-8BCA237E1FD3}" srcOrd="0" destOrd="0" presId="urn:microsoft.com/office/officeart/2008/layout/LinedList"/>
    <dgm:cxn modelId="{96BCB579-0C65-4176-A738-961F1857CD0E}" srcId="{2CD61403-8B20-4234-8BEE-CA729339112E}" destId="{06C13B94-A507-4207-8FC6-0AA27E839C52}" srcOrd="1" destOrd="0" parTransId="{A14CC17B-DE5E-4B61-BD99-423F04A434BB}" sibTransId="{D667A3EA-6E4A-4607-A764-2C3C32F4CF32}"/>
    <dgm:cxn modelId="{2442DA67-AFD7-4FCF-859F-01C82AABC64A}" srcId="{241DF20D-083C-4334-BFBB-1A4DB4FB6F20}" destId="{8646516F-BB8A-403E-92B1-790CCAC68F0E}" srcOrd="0" destOrd="0" parTransId="{60187BDF-FD22-4523-B4FF-3548212BD3C9}" sibTransId="{4B26DE5A-CEC5-4884-AC57-969170BCC638}"/>
    <dgm:cxn modelId="{83771A4B-D8F0-4BF1-8453-AFCC0B9BC580}" srcId="{A3EB5F48-11DD-4F26-8DA0-6A1B9D462ED3}" destId="{C343ED79-65F2-4123-B0B8-935AB4B376E4}" srcOrd="1" destOrd="0" parTransId="{1BB17E37-535E-4EBB-94E6-02C151357BA6}" sibTransId="{8B8380CF-BBD3-47D2-8243-BC98A0307B59}"/>
    <dgm:cxn modelId="{36C2E632-4590-4814-9884-17F4D4E8795F}" srcId="{8646516F-BB8A-403E-92B1-790CCAC68F0E}" destId="{F9371277-0F92-4AED-95F7-36EE916AA3D0}" srcOrd="1" destOrd="0" parTransId="{AA4B888B-654B-4EFE-AEC2-6E68B2B23EBE}" sibTransId="{90D7FFDF-6788-470D-BE97-6943A8CAE244}"/>
    <dgm:cxn modelId="{320635AE-6F16-4E05-B55B-234A1B071739}" type="presOf" srcId="{C343ED79-65F2-4123-B0B8-935AB4B376E4}" destId="{E28278FC-565A-4352-ADEB-DD3EE4351DB0}" srcOrd="0" destOrd="0" presId="urn:microsoft.com/office/officeart/2008/layout/LinedList"/>
    <dgm:cxn modelId="{ECF1C119-0BD0-4A96-87F6-17D4A073381F}" type="presOf" srcId="{241DF20D-083C-4334-BFBB-1A4DB4FB6F20}" destId="{C654DBF4-371A-43E8-8400-0770593E721C}" srcOrd="0" destOrd="0" presId="urn:microsoft.com/office/officeart/2008/layout/LinedList"/>
    <dgm:cxn modelId="{F1F609B4-1BC4-4F0B-8766-1864637B72AB}" srcId="{A3EB5F48-11DD-4F26-8DA0-6A1B9D462ED3}" destId="{8AD497EF-5F2C-45C3-858C-772B6E4522A1}" srcOrd="0" destOrd="0" parTransId="{BFD9C885-6834-4E46-9206-31CC49D78B8E}" sibTransId="{7F23089F-30FA-40E4-A69D-FB65B8C6BC3B}"/>
    <dgm:cxn modelId="{759567B2-16D3-46AD-81A1-96F3DAE37465}" srcId="{8646516F-BB8A-403E-92B1-790CCAC68F0E}" destId="{FB547D3C-4928-41B6-B0B3-6F0CBF115309}" srcOrd="0" destOrd="0" parTransId="{760AA9CF-0D69-49DE-A7F6-70475D2F2DF1}" sibTransId="{BFD1A6A5-36AA-4D06-9C8B-766E3D93833A}"/>
    <dgm:cxn modelId="{1370A009-162F-49E0-ADB4-6F638A1D2A66}" srcId="{2CD61403-8B20-4234-8BEE-CA729339112E}" destId="{16C3AA65-3058-4B85-93B8-E178075F72BF}" srcOrd="2" destOrd="0" parTransId="{57E842F7-6915-4357-B52E-97EACEF99FE7}" sibTransId="{A7FD85E3-578F-41CF-A864-934590A5BC83}"/>
    <dgm:cxn modelId="{57835C05-AB6F-43F6-8523-75C63F91DA5C}" type="presOf" srcId="{06C13B94-A507-4207-8FC6-0AA27E839C52}" destId="{99B26B9C-D295-48B7-9CFB-57867CEDD309}" srcOrd="0" destOrd="0" presId="urn:microsoft.com/office/officeart/2008/layout/LinedList"/>
    <dgm:cxn modelId="{38BA0585-B166-4E83-A991-C2371570F342}" type="presOf" srcId="{FB547D3C-4928-41B6-B0B3-6F0CBF115309}" destId="{1BF7DB6B-0411-4645-8176-15C71AC1E9D5}" srcOrd="0" destOrd="0" presId="urn:microsoft.com/office/officeart/2008/layout/LinedList"/>
    <dgm:cxn modelId="{CEBF5373-FD1C-4C76-8AD9-9E934CB4EA90}" type="presOf" srcId="{AF4A8430-8578-4F1E-9C20-A6A0D17BB279}" destId="{F77E6598-D3EA-49FA-901B-30DA827E33CD}" srcOrd="0" destOrd="0" presId="urn:microsoft.com/office/officeart/2008/layout/LinedList"/>
    <dgm:cxn modelId="{A7108665-5C2E-4A9A-9CB3-5A34F02FEA87}" srcId="{16C3AA65-3058-4B85-93B8-E178075F72BF}" destId="{AF4A8430-8578-4F1E-9C20-A6A0D17BB279}" srcOrd="1" destOrd="0" parTransId="{0B341204-C880-4646-9C37-C165B37997E2}" sibTransId="{C20E41F1-6D33-4F70-A9E5-2E12D9C398E4}"/>
    <dgm:cxn modelId="{7A038172-F8BF-45B5-9322-0F9F4EB7F724}" srcId="{16C3AA65-3058-4B85-93B8-E178075F72BF}" destId="{F98A78BC-6C9F-4D28-89BE-FD627679BD13}" srcOrd="2" destOrd="0" parTransId="{B11727ED-0CCB-42E8-9A31-F809763843D6}" sibTransId="{495693E7-D879-4B47-B709-3F4AA3617581}"/>
    <dgm:cxn modelId="{49557895-2215-44E6-A94B-8406FA26823A}" type="presOf" srcId="{679A4B5E-AE3B-4B8C-B6A0-8BBCA7B39C21}" destId="{4192F8CE-3DF9-4AD6-90BB-7E6EF97E901C}" srcOrd="0" destOrd="0" presId="urn:microsoft.com/office/officeart/2008/layout/LinedList"/>
    <dgm:cxn modelId="{2B0CD2E1-C9FE-423B-AD52-30C75B2BAAF5}" type="presOf" srcId="{F9371277-0F92-4AED-95F7-36EE916AA3D0}" destId="{6B058F9C-2E5E-46FB-862B-99407ED7151B}" srcOrd="0" destOrd="0" presId="urn:microsoft.com/office/officeart/2008/layout/LinedList"/>
    <dgm:cxn modelId="{FC6F09CD-6917-4BDB-B1D6-1935188A6328}" srcId="{2CD61403-8B20-4234-8BEE-CA729339112E}" destId="{241DF20D-083C-4334-BFBB-1A4DB4FB6F20}" srcOrd="0" destOrd="0" parTransId="{3C146394-D4C4-4970-B359-5C7723880C41}" sibTransId="{861005B8-0D6E-46E5-BED1-A5A8AEE858E6}"/>
    <dgm:cxn modelId="{EF7DBA3C-FCD4-49EF-BA19-6B8152CC6A43}" srcId="{16C3AA65-3058-4B85-93B8-E178075F72BF}" destId="{A3EB5F48-11DD-4F26-8DA0-6A1B9D462ED3}" srcOrd="0" destOrd="0" parTransId="{C3CCD0AC-5DF1-4C41-A195-EBDC813D162B}" sibTransId="{C3C34D7C-74A6-4A52-B8D4-6ACC09E8AB70}"/>
    <dgm:cxn modelId="{C99A4F45-759F-482D-A440-38D7754779AC}" type="presOf" srcId="{2CD61403-8B20-4234-8BEE-CA729339112E}" destId="{357093C4-E7D7-43B3-AE51-F9EF98AB9215}" srcOrd="0" destOrd="0" presId="urn:microsoft.com/office/officeart/2008/layout/LinedList"/>
    <dgm:cxn modelId="{A5D4EF07-6771-4570-B851-A4A53B8D905A}" type="presOf" srcId="{16C3AA65-3058-4B85-93B8-E178075F72BF}" destId="{51D38FC8-49CA-4E29-81F7-F6DC39E01061}" srcOrd="0" destOrd="0" presId="urn:microsoft.com/office/officeart/2008/layout/LinedList"/>
    <dgm:cxn modelId="{D49983B7-9C99-4FFF-89F8-D68AA0EF4481}" type="presOf" srcId="{6EEF9AF7-183A-4286-B6C6-0F1E0ADDB58A}" destId="{A7698DD6-5AAC-423C-A66C-1C063F599395}" srcOrd="0" destOrd="0" presId="urn:microsoft.com/office/officeart/2008/layout/LinedList"/>
    <dgm:cxn modelId="{01ADB7A9-EC75-42AD-8F41-176E7850F0B5}" type="presOf" srcId="{8646516F-BB8A-403E-92B1-790CCAC68F0E}" destId="{0FEBEB56-3FCD-4F83-9A7F-07880243A633}" srcOrd="0" destOrd="0" presId="urn:microsoft.com/office/officeart/2008/layout/LinedList"/>
    <dgm:cxn modelId="{E2D9F064-F3A5-41FC-B89D-A7C7EBAAF098}" type="presOf" srcId="{F98A78BC-6C9F-4D28-89BE-FD627679BD13}" destId="{3B2FD36C-38F7-46BE-A4BA-5EC0D2D6A34D}" srcOrd="0" destOrd="0" presId="urn:microsoft.com/office/officeart/2008/layout/LinedList"/>
    <dgm:cxn modelId="{156334DB-5EB5-4655-A1FE-B0D8EDC7FC33}" srcId="{06C13B94-A507-4207-8FC6-0AA27E839C52}" destId="{576FCD6D-8AE9-4802-B13F-92E06850DFDB}" srcOrd="0" destOrd="0" parTransId="{8EC7C304-DC52-4C9A-A80A-D81037D4B459}" sibTransId="{89EC1557-1B2A-4CE8-A035-4050FCDA4EB9}"/>
    <dgm:cxn modelId="{0AE62CBB-0781-4753-A880-6E6ADC650B10}" type="presParOf" srcId="{357093C4-E7D7-43B3-AE51-F9EF98AB9215}" destId="{F1EE14E9-877A-47C0-871C-2088BD373C9E}" srcOrd="0" destOrd="0" presId="urn:microsoft.com/office/officeart/2008/layout/LinedList"/>
    <dgm:cxn modelId="{E4BE22D2-7D58-4A87-9D75-C1A1837BFAF1}" type="presParOf" srcId="{357093C4-E7D7-43B3-AE51-F9EF98AB9215}" destId="{628789E6-E5BE-4F96-901C-C8B54D7DC8F7}" srcOrd="1" destOrd="0" presId="urn:microsoft.com/office/officeart/2008/layout/LinedList"/>
    <dgm:cxn modelId="{CE8709FF-0A6A-40CC-9960-3A0CBEF9EB8C}" type="presParOf" srcId="{628789E6-E5BE-4F96-901C-C8B54D7DC8F7}" destId="{C654DBF4-371A-43E8-8400-0770593E721C}" srcOrd="0" destOrd="0" presId="urn:microsoft.com/office/officeart/2008/layout/LinedList"/>
    <dgm:cxn modelId="{83139CE0-5B42-435F-9484-A59C9B7B9ED1}" type="presParOf" srcId="{628789E6-E5BE-4F96-901C-C8B54D7DC8F7}" destId="{D436D9C5-379B-44D0-854E-0298B687E82C}" srcOrd="1" destOrd="0" presId="urn:microsoft.com/office/officeart/2008/layout/LinedList"/>
    <dgm:cxn modelId="{92AB6CE5-1151-4979-A476-50D844AA236A}" type="presParOf" srcId="{D436D9C5-379B-44D0-854E-0298B687E82C}" destId="{499BFEBB-D27A-4E9C-AE12-12D5D3C7D506}" srcOrd="0" destOrd="0" presId="urn:microsoft.com/office/officeart/2008/layout/LinedList"/>
    <dgm:cxn modelId="{94D32A0F-525D-4D1B-9B79-596A979442FF}" type="presParOf" srcId="{D436D9C5-379B-44D0-854E-0298B687E82C}" destId="{F618939C-D05B-4297-85DD-B1D60288E2A0}" srcOrd="1" destOrd="0" presId="urn:microsoft.com/office/officeart/2008/layout/LinedList"/>
    <dgm:cxn modelId="{7F43D880-A486-43D5-B603-74C797C6130C}" type="presParOf" srcId="{F618939C-D05B-4297-85DD-B1D60288E2A0}" destId="{B5704C83-185A-495E-A9DE-2DCA661653DB}" srcOrd="0" destOrd="0" presId="urn:microsoft.com/office/officeart/2008/layout/LinedList"/>
    <dgm:cxn modelId="{88F3CE31-A2AE-4DA2-B502-F305F4F39435}" type="presParOf" srcId="{F618939C-D05B-4297-85DD-B1D60288E2A0}" destId="{0FEBEB56-3FCD-4F83-9A7F-07880243A633}" srcOrd="1" destOrd="0" presId="urn:microsoft.com/office/officeart/2008/layout/LinedList"/>
    <dgm:cxn modelId="{B4A73959-5CF0-4976-BB87-57E6C4C4C5FD}" type="presParOf" srcId="{F618939C-D05B-4297-85DD-B1D60288E2A0}" destId="{F3477C31-A71C-44E5-AECF-536B3C32483B}" srcOrd="2" destOrd="0" presId="urn:microsoft.com/office/officeart/2008/layout/LinedList"/>
    <dgm:cxn modelId="{8B476045-2DA4-4C59-AC43-CF462CEF5392}" type="presParOf" srcId="{F3477C31-A71C-44E5-AECF-536B3C32483B}" destId="{AAB5365E-6836-4934-8A45-E0D5530CDC0D}" srcOrd="0" destOrd="0" presId="urn:microsoft.com/office/officeart/2008/layout/LinedList"/>
    <dgm:cxn modelId="{5D4526B2-7687-4FEC-A84C-5DC36DE45B82}" type="presParOf" srcId="{AAB5365E-6836-4934-8A45-E0D5530CDC0D}" destId="{D504FF79-713B-462F-A6DD-8010B766AF69}" srcOrd="0" destOrd="0" presId="urn:microsoft.com/office/officeart/2008/layout/LinedList"/>
    <dgm:cxn modelId="{F1A02D0E-AD98-4C16-8062-B8C9940C5DF1}" type="presParOf" srcId="{AAB5365E-6836-4934-8A45-E0D5530CDC0D}" destId="{1BF7DB6B-0411-4645-8176-15C71AC1E9D5}" srcOrd="1" destOrd="0" presId="urn:microsoft.com/office/officeart/2008/layout/LinedList"/>
    <dgm:cxn modelId="{4869BFF5-0D08-4D88-B1B4-457ADCD15DB4}" type="presParOf" srcId="{AAB5365E-6836-4934-8A45-E0D5530CDC0D}" destId="{CD451FD3-DB48-4F19-810D-DA00AEC81B5C}" srcOrd="2" destOrd="0" presId="urn:microsoft.com/office/officeart/2008/layout/LinedList"/>
    <dgm:cxn modelId="{DDC18A18-7D9F-437D-A8EB-A83DDF1EC4C1}" type="presParOf" srcId="{F3477C31-A71C-44E5-AECF-536B3C32483B}" destId="{3662C9E6-BE37-4C18-A676-CE2F68AB2D22}" srcOrd="1" destOrd="0" presId="urn:microsoft.com/office/officeart/2008/layout/LinedList"/>
    <dgm:cxn modelId="{96847D4D-3137-4E30-81CA-8EE4AC1D6278}" type="presParOf" srcId="{F3477C31-A71C-44E5-AECF-536B3C32483B}" destId="{44E68DDA-3AF9-4B48-85FB-CB72385374CD}" srcOrd="2" destOrd="0" presId="urn:microsoft.com/office/officeart/2008/layout/LinedList"/>
    <dgm:cxn modelId="{575B2A66-C636-4A33-9167-4481FDE3417D}" type="presParOf" srcId="{44E68DDA-3AF9-4B48-85FB-CB72385374CD}" destId="{8E5F9DEB-143A-4775-8511-8F1D02C8AA66}" srcOrd="0" destOrd="0" presId="urn:microsoft.com/office/officeart/2008/layout/LinedList"/>
    <dgm:cxn modelId="{DEF406AC-913E-4D72-B8EF-4F8442991775}" type="presParOf" srcId="{44E68DDA-3AF9-4B48-85FB-CB72385374CD}" destId="{6B058F9C-2E5E-46FB-862B-99407ED7151B}" srcOrd="1" destOrd="0" presId="urn:microsoft.com/office/officeart/2008/layout/LinedList"/>
    <dgm:cxn modelId="{B68FF3C7-D867-49DB-B600-FAD3BF7DC630}" type="presParOf" srcId="{44E68DDA-3AF9-4B48-85FB-CB72385374CD}" destId="{2180ECA8-6535-46ED-AA42-5CC11C3FCC0F}" srcOrd="2" destOrd="0" presId="urn:microsoft.com/office/officeart/2008/layout/LinedList"/>
    <dgm:cxn modelId="{91B7374C-28C9-44E0-99E3-64D84E115EFE}" type="presParOf" srcId="{D436D9C5-379B-44D0-854E-0298B687E82C}" destId="{16B5965A-80CF-4A3B-A365-930F87E61AB0}" srcOrd="2" destOrd="0" presId="urn:microsoft.com/office/officeart/2008/layout/LinedList"/>
    <dgm:cxn modelId="{7B7E2EA7-2A72-4616-8B60-A8CAF6C5D8B0}" type="presParOf" srcId="{D436D9C5-379B-44D0-854E-0298B687E82C}" destId="{9B7371D4-D88E-4522-ABBD-8E11941D29E3}" srcOrd="3" destOrd="0" presId="urn:microsoft.com/office/officeart/2008/layout/LinedList"/>
    <dgm:cxn modelId="{B9AC8B3C-DBBE-406F-BD84-FAAB36FF637D}" type="presParOf" srcId="{357093C4-E7D7-43B3-AE51-F9EF98AB9215}" destId="{D6CFDE39-239B-45AA-A9B1-7B6A7C734491}" srcOrd="2" destOrd="0" presId="urn:microsoft.com/office/officeart/2008/layout/LinedList"/>
    <dgm:cxn modelId="{B9381633-0624-4FFE-8F90-78302F60081F}" type="presParOf" srcId="{357093C4-E7D7-43B3-AE51-F9EF98AB9215}" destId="{76BD4672-9BBB-4154-A014-5747905B38A7}" srcOrd="3" destOrd="0" presId="urn:microsoft.com/office/officeart/2008/layout/LinedList"/>
    <dgm:cxn modelId="{FA73732E-62EE-4885-BFC7-6D85FF58B9F7}" type="presParOf" srcId="{76BD4672-9BBB-4154-A014-5747905B38A7}" destId="{99B26B9C-D295-48B7-9CFB-57867CEDD309}" srcOrd="0" destOrd="0" presId="urn:microsoft.com/office/officeart/2008/layout/LinedList"/>
    <dgm:cxn modelId="{447CD49D-6837-4A41-AC11-80671D92F619}" type="presParOf" srcId="{76BD4672-9BBB-4154-A014-5747905B38A7}" destId="{ADC9CA71-75A8-4201-A1BF-1D01A7FA6C36}" srcOrd="1" destOrd="0" presId="urn:microsoft.com/office/officeart/2008/layout/LinedList"/>
    <dgm:cxn modelId="{7F9234EB-7FA9-4B02-ADDB-D97DADF614BB}" type="presParOf" srcId="{ADC9CA71-75A8-4201-A1BF-1D01A7FA6C36}" destId="{B4898DCD-2D99-4069-B0BE-621E190D211C}" srcOrd="0" destOrd="0" presId="urn:microsoft.com/office/officeart/2008/layout/LinedList"/>
    <dgm:cxn modelId="{52EB5E84-BCAA-46DB-A86F-8AC55900BCAF}" type="presParOf" srcId="{ADC9CA71-75A8-4201-A1BF-1D01A7FA6C36}" destId="{B60962F6-3FC7-4D65-A06C-D075BF5F6757}" srcOrd="1" destOrd="0" presId="urn:microsoft.com/office/officeart/2008/layout/LinedList"/>
    <dgm:cxn modelId="{9A2B02CC-1C2C-4C05-AD36-F0C5AD16BD01}" type="presParOf" srcId="{B60962F6-3FC7-4D65-A06C-D075BF5F6757}" destId="{2E10C937-DC56-4089-934A-705C829D2D78}" srcOrd="0" destOrd="0" presId="urn:microsoft.com/office/officeart/2008/layout/LinedList"/>
    <dgm:cxn modelId="{11648F92-485E-4A56-BEB7-A75B09419E5F}" type="presParOf" srcId="{B60962F6-3FC7-4D65-A06C-D075BF5F6757}" destId="{A25F7297-0C24-4F4F-8AA2-3351F56BC1AA}" srcOrd="1" destOrd="0" presId="urn:microsoft.com/office/officeart/2008/layout/LinedList"/>
    <dgm:cxn modelId="{51B3B2EE-9683-4694-ABFD-0D2E0938AAB2}" type="presParOf" srcId="{B60962F6-3FC7-4D65-A06C-D075BF5F6757}" destId="{93411028-01F7-4CB5-968F-4900149C67A6}" srcOrd="2" destOrd="0" presId="urn:microsoft.com/office/officeart/2008/layout/LinedList"/>
    <dgm:cxn modelId="{E4573EEE-030F-4ABC-953E-7D43BEC49564}" type="presParOf" srcId="{93411028-01F7-4CB5-968F-4900149C67A6}" destId="{B85673AD-20C9-4997-A75D-2AC8AAF19265}" srcOrd="0" destOrd="0" presId="urn:microsoft.com/office/officeart/2008/layout/LinedList"/>
    <dgm:cxn modelId="{90A6746C-164D-4A1E-9E0F-7471FBD4C10A}" type="presParOf" srcId="{B85673AD-20C9-4997-A75D-2AC8AAF19265}" destId="{84A3726A-1451-48C0-9CFF-A5B729710B2A}" srcOrd="0" destOrd="0" presId="urn:microsoft.com/office/officeart/2008/layout/LinedList"/>
    <dgm:cxn modelId="{286AAADB-97E8-427A-9D49-D45550A962D0}" type="presParOf" srcId="{B85673AD-20C9-4997-A75D-2AC8AAF19265}" destId="{4192F8CE-3DF9-4AD6-90BB-7E6EF97E901C}" srcOrd="1" destOrd="0" presId="urn:microsoft.com/office/officeart/2008/layout/LinedList"/>
    <dgm:cxn modelId="{E55A710D-133C-47FF-A210-5903DC867AF1}" type="presParOf" srcId="{B85673AD-20C9-4997-A75D-2AC8AAF19265}" destId="{3DBA56C8-F946-487D-9D84-C5BF5ACDDACE}" srcOrd="2" destOrd="0" presId="urn:microsoft.com/office/officeart/2008/layout/LinedList"/>
    <dgm:cxn modelId="{90561C3F-315A-4F7D-A910-DC402294750E}" type="presParOf" srcId="{93411028-01F7-4CB5-968F-4900149C67A6}" destId="{4EC4414C-046C-4F54-A975-E233573C55D4}" srcOrd="1" destOrd="0" presId="urn:microsoft.com/office/officeart/2008/layout/LinedList"/>
    <dgm:cxn modelId="{095278A8-FCB8-43C1-BC74-69C75F4F3DD6}" type="presParOf" srcId="{93411028-01F7-4CB5-968F-4900149C67A6}" destId="{A48BBB88-54C4-4BB6-96BE-735C964C928B}" srcOrd="2" destOrd="0" presId="urn:microsoft.com/office/officeart/2008/layout/LinedList"/>
    <dgm:cxn modelId="{6B2D7A8E-8127-48AF-8AE6-DA77FAC28F65}" type="presParOf" srcId="{A48BBB88-54C4-4BB6-96BE-735C964C928B}" destId="{AEC36A5C-9782-4990-ADE9-F8BE4272D9E5}" srcOrd="0" destOrd="0" presId="urn:microsoft.com/office/officeart/2008/layout/LinedList"/>
    <dgm:cxn modelId="{7344BF89-C253-4417-AE9D-54BE5B5472DE}" type="presParOf" srcId="{A48BBB88-54C4-4BB6-96BE-735C964C928B}" destId="{FBCE437C-8F16-4F84-9963-8BCA237E1FD3}" srcOrd="1" destOrd="0" presId="urn:microsoft.com/office/officeart/2008/layout/LinedList"/>
    <dgm:cxn modelId="{958DFB55-1C89-4AD4-87A5-2D9C32D0C169}" type="presParOf" srcId="{A48BBB88-54C4-4BB6-96BE-735C964C928B}" destId="{BCC2711A-14DA-4142-B5D3-16C64DA2342C}" srcOrd="2" destOrd="0" presId="urn:microsoft.com/office/officeart/2008/layout/LinedList"/>
    <dgm:cxn modelId="{07F86ED8-B9B8-43F8-B89D-F5AE6DF18AE2}" type="presParOf" srcId="{ADC9CA71-75A8-4201-A1BF-1D01A7FA6C36}" destId="{ED69E92D-C273-4A37-9CD1-7C52C8142C6F}" srcOrd="2" destOrd="0" presId="urn:microsoft.com/office/officeart/2008/layout/LinedList"/>
    <dgm:cxn modelId="{CC376C88-AC93-4A4D-87E0-4DA952DF38F0}" type="presParOf" srcId="{ADC9CA71-75A8-4201-A1BF-1D01A7FA6C36}" destId="{C34EAD2C-663B-4932-A273-5D169BD2F448}" srcOrd="3" destOrd="0" presId="urn:microsoft.com/office/officeart/2008/layout/LinedList"/>
    <dgm:cxn modelId="{88EC91FA-350E-4D8E-9711-EF9815A3A722}" type="presParOf" srcId="{357093C4-E7D7-43B3-AE51-F9EF98AB9215}" destId="{E82BB97E-E9A2-4F3D-8371-EB8892EA315C}" srcOrd="4" destOrd="0" presId="urn:microsoft.com/office/officeart/2008/layout/LinedList"/>
    <dgm:cxn modelId="{E1B2200A-93BB-4004-B521-F8A71AC47C82}" type="presParOf" srcId="{357093C4-E7D7-43B3-AE51-F9EF98AB9215}" destId="{1F563E0C-6AF8-437B-A4C3-EEB255731675}" srcOrd="5" destOrd="0" presId="urn:microsoft.com/office/officeart/2008/layout/LinedList"/>
    <dgm:cxn modelId="{F34551DE-A5D5-42B4-ACA4-4B88DBF1BB29}" type="presParOf" srcId="{1F563E0C-6AF8-437B-A4C3-EEB255731675}" destId="{51D38FC8-49CA-4E29-81F7-F6DC39E01061}" srcOrd="0" destOrd="0" presId="urn:microsoft.com/office/officeart/2008/layout/LinedList"/>
    <dgm:cxn modelId="{77B386F9-5AF1-4048-BC68-E72F48C69FE8}" type="presParOf" srcId="{1F563E0C-6AF8-437B-A4C3-EEB255731675}" destId="{CDFAF5A9-16FA-4222-A85F-B55904BF3A90}" srcOrd="1" destOrd="0" presId="urn:microsoft.com/office/officeart/2008/layout/LinedList"/>
    <dgm:cxn modelId="{A3634F21-07EE-496D-90C8-828744F52F17}" type="presParOf" srcId="{CDFAF5A9-16FA-4222-A85F-B55904BF3A90}" destId="{64B73643-EB2C-4820-9A18-DC4DFA0A20FC}" srcOrd="0" destOrd="0" presId="urn:microsoft.com/office/officeart/2008/layout/LinedList"/>
    <dgm:cxn modelId="{84239909-330B-48C2-BCFE-42DFF7391E8A}" type="presParOf" srcId="{CDFAF5A9-16FA-4222-A85F-B55904BF3A90}" destId="{23C640B3-B95B-4A1B-86DF-97BD2920EA6D}" srcOrd="1" destOrd="0" presId="urn:microsoft.com/office/officeart/2008/layout/LinedList"/>
    <dgm:cxn modelId="{F233F452-F87D-426C-9594-000EEACC6D0B}" type="presParOf" srcId="{23C640B3-B95B-4A1B-86DF-97BD2920EA6D}" destId="{E26482EA-7D47-4153-9685-A65D71EC41B5}" srcOrd="0" destOrd="0" presId="urn:microsoft.com/office/officeart/2008/layout/LinedList"/>
    <dgm:cxn modelId="{765C2F7B-2C09-4BE4-AC63-25D86FD7AB0E}" type="presParOf" srcId="{23C640B3-B95B-4A1B-86DF-97BD2920EA6D}" destId="{B65B93ED-A2BD-42D1-A60E-D58073BEF3CF}" srcOrd="1" destOrd="0" presId="urn:microsoft.com/office/officeart/2008/layout/LinedList"/>
    <dgm:cxn modelId="{1973BF21-CE56-413C-8BFF-36B793241F9A}" type="presParOf" srcId="{23C640B3-B95B-4A1B-86DF-97BD2920EA6D}" destId="{6754D3F8-C99A-4999-B569-E7C8B97FDFAE}" srcOrd="2" destOrd="0" presId="urn:microsoft.com/office/officeart/2008/layout/LinedList"/>
    <dgm:cxn modelId="{E2A1571D-2C92-434A-856E-7DC9667962E2}" type="presParOf" srcId="{6754D3F8-C99A-4999-B569-E7C8B97FDFAE}" destId="{AF88CFAB-F7EB-4613-BC81-26087F6F2314}" srcOrd="0" destOrd="0" presId="urn:microsoft.com/office/officeart/2008/layout/LinedList"/>
    <dgm:cxn modelId="{61123F85-2532-4543-99FE-2100F037B730}" type="presParOf" srcId="{AF88CFAB-F7EB-4613-BC81-26087F6F2314}" destId="{923896CB-10DE-4D67-85D7-A475439335DD}" srcOrd="0" destOrd="0" presId="urn:microsoft.com/office/officeart/2008/layout/LinedList"/>
    <dgm:cxn modelId="{95417FAD-FFE2-4229-B4E2-E2B3595DD28F}" type="presParOf" srcId="{AF88CFAB-F7EB-4613-BC81-26087F6F2314}" destId="{ED17F252-E598-446A-8E85-9B629527DE22}" srcOrd="1" destOrd="0" presId="urn:microsoft.com/office/officeart/2008/layout/LinedList"/>
    <dgm:cxn modelId="{ED4079A8-5C58-41C6-89AB-454A99793A80}" type="presParOf" srcId="{AF88CFAB-F7EB-4613-BC81-26087F6F2314}" destId="{CD5E0986-B971-498E-A27D-6DA69DE739FE}" srcOrd="2" destOrd="0" presId="urn:microsoft.com/office/officeart/2008/layout/LinedList"/>
    <dgm:cxn modelId="{1C644D33-0821-41A0-9FD4-EEC4D576C723}" type="presParOf" srcId="{6754D3F8-C99A-4999-B569-E7C8B97FDFAE}" destId="{A3AD15A3-64AC-4F42-9281-993029DA2C78}" srcOrd="1" destOrd="0" presId="urn:microsoft.com/office/officeart/2008/layout/LinedList"/>
    <dgm:cxn modelId="{15F3E64A-8202-4492-B401-91EF48C8CFA6}" type="presParOf" srcId="{6754D3F8-C99A-4999-B569-E7C8B97FDFAE}" destId="{DE21D540-8181-4528-B61E-6A36F2E4759F}" srcOrd="2" destOrd="0" presId="urn:microsoft.com/office/officeart/2008/layout/LinedList"/>
    <dgm:cxn modelId="{819D59DE-9275-4197-A840-2EC734EE0E2B}" type="presParOf" srcId="{DE21D540-8181-4528-B61E-6A36F2E4759F}" destId="{3103F03F-29E8-41A8-B462-312F9ED932A5}" srcOrd="0" destOrd="0" presId="urn:microsoft.com/office/officeart/2008/layout/LinedList"/>
    <dgm:cxn modelId="{6FC1B11A-9B52-4AE1-9408-1DAF2BBD1F40}" type="presParOf" srcId="{DE21D540-8181-4528-B61E-6A36F2E4759F}" destId="{E28278FC-565A-4352-ADEB-DD3EE4351DB0}" srcOrd="1" destOrd="0" presId="urn:microsoft.com/office/officeart/2008/layout/LinedList"/>
    <dgm:cxn modelId="{5F60BFBE-CD5C-4445-97F6-A114D87AECE6}" type="presParOf" srcId="{DE21D540-8181-4528-B61E-6A36F2E4759F}" destId="{1ED33F29-BF8C-4172-9208-C62DB27BEF24}" srcOrd="2" destOrd="0" presId="urn:microsoft.com/office/officeart/2008/layout/LinedList"/>
    <dgm:cxn modelId="{DAB2DA46-7B81-4B50-B453-F265DF3B9827}" type="presParOf" srcId="{CDFAF5A9-16FA-4222-A85F-B55904BF3A90}" destId="{25535F12-C693-4650-8FEA-2ED0669D0D47}" srcOrd="2" destOrd="0" presId="urn:microsoft.com/office/officeart/2008/layout/LinedList"/>
    <dgm:cxn modelId="{60CCCA6A-378D-45BC-8A12-CE73831E80A9}" type="presParOf" srcId="{CDFAF5A9-16FA-4222-A85F-B55904BF3A90}" destId="{1943D964-F359-4E95-AB1A-52DEDCEFB654}" srcOrd="3" destOrd="0" presId="urn:microsoft.com/office/officeart/2008/layout/LinedList"/>
    <dgm:cxn modelId="{B5877A67-F1C2-434F-8996-E2490538DE9F}" type="presParOf" srcId="{CDFAF5A9-16FA-4222-A85F-B55904BF3A90}" destId="{FD9277E9-B36F-4175-BA2C-F1C4E2C2F839}" srcOrd="4" destOrd="0" presId="urn:microsoft.com/office/officeart/2008/layout/LinedList"/>
    <dgm:cxn modelId="{AC7B85D1-28B1-4450-8458-BE4FEFFBE911}" type="presParOf" srcId="{FD9277E9-B36F-4175-BA2C-F1C4E2C2F839}" destId="{7968ED24-A13A-442D-96FA-93549619AD90}" srcOrd="0" destOrd="0" presId="urn:microsoft.com/office/officeart/2008/layout/LinedList"/>
    <dgm:cxn modelId="{55DF71B5-A1EE-4E9F-BAF4-74DB7B47FBB5}" type="presParOf" srcId="{FD9277E9-B36F-4175-BA2C-F1C4E2C2F839}" destId="{F77E6598-D3EA-49FA-901B-30DA827E33CD}" srcOrd="1" destOrd="0" presId="urn:microsoft.com/office/officeart/2008/layout/LinedList"/>
    <dgm:cxn modelId="{EEAC7432-4600-4FAE-AC81-BEC169BD842B}" type="presParOf" srcId="{FD9277E9-B36F-4175-BA2C-F1C4E2C2F839}" destId="{5F16AFB2-D176-4A01-8FFA-EA125470E08C}" srcOrd="2" destOrd="0" presId="urn:microsoft.com/office/officeart/2008/layout/LinedList"/>
    <dgm:cxn modelId="{D1D30D20-47E7-4A87-AB60-390FD6F0808A}" type="presParOf" srcId="{5F16AFB2-D176-4A01-8FFA-EA125470E08C}" destId="{DFC48901-6391-4949-95E7-867163224DB1}" srcOrd="0" destOrd="0" presId="urn:microsoft.com/office/officeart/2008/layout/LinedList"/>
    <dgm:cxn modelId="{24A2BEBE-5265-440B-97DB-73AB13DAA05B}" type="presParOf" srcId="{DFC48901-6391-4949-95E7-867163224DB1}" destId="{A6794F16-21A5-49DF-A5DE-565288B336DF}" srcOrd="0" destOrd="0" presId="urn:microsoft.com/office/officeart/2008/layout/LinedList"/>
    <dgm:cxn modelId="{6EE4249C-1EF2-4F9F-9247-97CC66C82630}" type="presParOf" srcId="{DFC48901-6391-4949-95E7-867163224DB1}" destId="{677C2C25-5078-4938-BCD4-7D85B2D21793}" srcOrd="1" destOrd="0" presId="urn:microsoft.com/office/officeart/2008/layout/LinedList"/>
    <dgm:cxn modelId="{649BB319-8396-4188-A90C-51283D4BDB3D}" type="presParOf" srcId="{DFC48901-6391-4949-95E7-867163224DB1}" destId="{407EACD2-CFD2-4007-8C12-E359A5D9B2B8}" srcOrd="2" destOrd="0" presId="urn:microsoft.com/office/officeart/2008/layout/LinedList"/>
    <dgm:cxn modelId="{0AB4E22D-D98B-4F11-B285-116296F9EEBD}" type="presParOf" srcId="{CDFAF5A9-16FA-4222-A85F-B55904BF3A90}" destId="{FA7F83EA-E5C4-4374-B5EC-C4E6073A4B28}" srcOrd="5" destOrd="0" presId="urn:microsoft.com/office/officeart/2008/layout/LinedList"/>
    <dgm:cxn modelId="{6786E37B-5F73-4C25-B8BF-287EBB5C6105}" type="presParOf" srcId="{CDFAF5A9-16FA-4222-A85F-B55904BF3A90}" destId="{B705082A-DA97-4B6D-981F-BA03DAD39391}" srcOrd="6" destOrd="0" presId="urn:microsoft.com/office/officeart/2008/layout/LinedList"/>
    <dgm:cxn modelId="{A26FCACB-6316-4DC6-BE19-3F9437C06782}" type="presParOf" srcId="{CDFAF5A9-16FA-4222-A85F-B55904BF3A90}" destId="{B4E8CF12-15E9-4387-BF2E-78919FDED0D5}" srcOrd="7" destOrd="0" presId="urn:microsoft.com/office/officeart/2008/layout/LinedList"/>
    <dgm:cxn modelId="{FD622613-B444-4A0D-A1AD-923DEFF98FF7}" type="presParOf" srcId="{B4E8CF12-15E9-4387-BF2E-78919FDED0D5}" destId="{217A5B3B-D204-4F73-95B4-CE68E019D023}" srcOrd="0" destOrd="0" presId="urn:microsoft.com/office/officeart/2008/layout/LinedList"/>
    <dgm:cxn modelId="{7A681529-C476-4E08-A8E8-7D916B36C033}" type="presParOf" srcId="{B4E8CF12-15E9-4387-BF2E-78919FDED0D5}" destId="{3B2FD36C-38F7-46BE-A4BA-5EC0D2D6A34D}" srcOrd="1" destOrd="0" presId="urn:microsoft.com/office/officeart/2008/layout/LinedList"/>
    <dgm:cxn modelId="{6D4886BB-DBC4-418B-8F10-63BFD703E061}" type="presParOf" srcId="{B4E8CF12-15E9-4387-BF2E-78919FDED0D5}" destId="{6898BE4B-ADD4-4E9C-B29A-7305E256620E}" srcOrd="2" destOrd="0" presId="urn:microsoft.com/office/officeart/2008/layout/LinedList"/>
    <dgm:cxn modelId="{C79226EE-C1E6-41DA-B24F-1002AAF146E9}" type="presParOf" srcId="{6898BE4B-ADD4-4E9C-B29A-7305E256620E}" destId="{6C3B2FE6-7A2C-4F69-93CC-B454FEDE6D6A}" srcOrd="0" destOrd="0" presId="urn:microsoft.com/office/officeart/2008/layout/LinedList"/>
    <dgm:cxn modelId="{E2B6C834-6ED6-4A13-8D66-85872C6B5B01}" type="presParOf" srcId="{6C3B2FE6-7A2C-4F69-93CC-B454FEDE6D6A}" destId="{A8784861-7809-4BD9-B457-F2293E031B95}" srcOrd="0" destOrd="0" presId="urn:microsoft.com/office/officeart/2008/layout/LinedList"/>
    <dgm:cxn modelId="{074EA887-63C4-43EE-AA18-4D8A2E6B2A45}" type="presParOf" srcId="{6C3B2FE6-7A2C-4F69-93CC-B454FEDE6D6A}" destId="{A7698DD6-5AAC-423C-A66C-1C063F599395}" srcOrd="1" destOrd="0" presId="urn:microsoft.com/office/officeart/2008/layout/LinedList"/>
    <dgm:cxn modelId="{97C96DE3-77FC-413E-857F-A06F8A236C48}" type="presParOf" srcId="{6C3B2FE6-7A2C-4F69-93CC-B454FEDE6D6A}" destId="{54DDCF39-8590-4842-8B91-0C37E4C4339C}" srcOrd="2" destOrd="0" presId="urn:microsoft.com/office/officeart/2008/layout/LinedList"/>
    <dgm:cxn modelId="{16F38946-0433-49AB-8C51-6F35181CBBD2}" type="presParOf" srcId="{CDFAF5A9-16FA-4222-A85F-B55904BF3A90}" destId="{AAF6ACE0-AA33-4D1B-BCF2-587FC04169A3}" srcOrd="8" destOrd="0" presId="urn:microsoft.com/office/officeart/2008/layout/LinedList"/>
    <dgm:cxn modelId="{3C9D1DA1-8729-4801-834F-7D6F60016828}" type="presParOf" srcId="{CDFAF5A9-16FA-4222-A85F-B55904BF3A90}" destId="{B0432EDF-7822-45DC-A55B-91CCBED4286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718811-5859-4B33-B076-E0232C2AFCC4}" type="doc">
      <dgm:prSet loTypeId="urn:microsoft.com/office/officeart/2005/8/layout/process5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C245339F-2FB7-42A1-AFBA-76517629E52B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pPr latinLnBrk="1">
            <a:lnSpc>
              <a:spcPct val="150000"/>
            </a:lnSpc>
          </a:pPr>
          <a:r>
            <a:rPr lang="ko-KR" altLang="en-US" b="1" dirty="0" smtClean="0">
              <a:solidFill>
                <a:srgbClr val="FFFF00"/>
              </a:solidFill>
            </a:rPr>
            <a:t>질문</a:t>
          </a:r>
          <a:endParaRPr lang="ko-KR" altLang="en-US" b="1" dirty="0">
            <a:solidFill>
              <a:srgbClr val="FFFF00"/>
            </a:solidFill>
          </a:endParaRPr>
        </a:p>
      </dgm:t>
    </dgm:pt>
    <dgm:pt modelId="{2924E61D-0690-44B2-A210-75CF38BD3B7F}" type="parTrans" cxnId="{78705FD2-36AD-47E4-9296-4A50E6D6C0B8}">
      <dgm:prSet/>
      <dgm:spPr/>
      <dgm:t>
        <a:bodyPr/>
        <a:lstStyle/>
        <a:p>
          <a:pPr latinLnBrk="1"/>
          <a:endParaRPr lang="ko-KR" altLang="en-US"/>
        </a:p>
      </dgm:t>
    </dgm:pt>
    <dgm:pt modelId="{FC19AE1E-28BC-46CE-A103-2262E1FCF5D4}" type="sibTrans" cxnId="{78705FD2-36AD-47E4-9296-4A50E6D6C0B8}">
      <dgm:prSet/>
      <dgm:spPr/>
      <dgm:t>
        <a:bodyPr/>
        <a:lstStyle/>
        <a:p>
          <a:pPr latinLnBrk="1"/>
          <a:endParaRPr lang="ko-KR" altLang="en-US"/>
        </a:p>
      </dgm:t>
    </dgm:pt>
    <dgm:pt modelId="{F5283DBD-ACE6-465F-8B66-66269178DD31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trike="dblStrike" baseline="0" dirty="0" smtClean="0">
              <a:solidFill>
                <a:schemeClr val="bg1">
                  <a:lumMod val="75000"/>
                </a:schemeClr>
              </a:solidFill>
            </a:rPr>
            <a:t>프로토콜 작성</a:t>
          </a:r>
          <a:endParaRPr lang="ko-KR" altLang="en-US" strike="dblStrike" baseline="0" dirty="0">
            <a:solidFill>
              <a:schemeClr val="bg1">
                <a:lumMod val="75000"/>
              </a:schemeClr>
            </a:solidFill>
          </a:endParaRPr>
        </a:p>
      </dgm:t>
    </dgm:pt>
    <dgm:pt modelId="{DBFF71B9-F267-49D0-A03C-AF3C58B73CE5}" type="parTrans" cxnId="{B103C476-7957-4AF9-978E-78EADC0CEBC9}">
      <dgm:prSet/>
      <dgm:spPr/>
      <dgm:t>
        <a:bodyPr/>
        <a:lstStyle/>
        <a:p>
          <a:pPr latinLnBrk="1"/>
          <a:endParaRPr lang="ko-KR" altLang="en-US"/>
        </a:p>
      </dgm:t>
    </dgm:pt>
    <dgm:pt modelId="{8519D088-749B-4AA7-A48F-85C7DC253A07}" type="sibTrans" cxnId="{B103C476-7957-4AF9-978E-78EADC0CEBC9}">
      <dgm:prSet/>
      <dgm:spPr/>
      <dgm:t>
        <a:bodyPr/>
        <a:lstStyle/>
        <a:p>
          <a:pPr latinLnBrk="1"/>
          <a:endParaRPr lang="ko-KR" altLang="en-US"/>
        </a:p>
      </dgm:t>
    </dgm:pt>
    <dgm:pt modelId="{4993FA84-BE2B-436F-9599-390F41D07518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pPr marL="0" marR="0" indent="0" defTabSz="914400" eaLnBrk="1" fontAlgn="auto" latinLnBrk="1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b="1" dirty="0" smtClean="0"/>
            <a:t>CPG</a:t>
          </a:r>
          <a:r>
            <a:rPr lang="ko-KR" altLang="en-US" b="1" dirty="0" smtClean="0"/>
            <a:t> 검색</a:t>
          </a:r>
          <a:endParaRPr lang="ko-KR" altLang="en-US" b="1" dirty="0"/>
        </a:p>
      </dgm:t>
    </dgm:pt>
    <dgm:pt modelId="{1F4C5004-C133-4CAF-BE99-B8A0C4EF7F39}" type="parTrans" cxnId="{E3B85AC0-94F0-4514-AB30-681D0EB6E47D}">
      <dgm:prSet/>
      <dgm:spPr/>
      <dgm:t>
        <a:bodyPr/>
        <a:lstStyle/>
        <a:p>
          <a:pPr latinLnBrk="1"/>
          <a:endParaRPr lang="ko-KR" altLang="en-US"/>
        </a:p>
      </dgm:t>
    </dgm:pt>
    <dgm:pt modelId="{3EAE9642-1D72-4FA5-AD8D-85789DC303E4}" type="sibTrans" cxnId="{E3B85AC0-94F0-4514-AB30-681D0EB6E47D}">
      <dgm:prSet/>
      <dgm:spPr/>
      <dgm:t>
        <a:bodyPr/>
        <a:lstStyle/>
        <a:p>
          <a:pPr latinLnBrk="1"/>
          <a:endParaRPr lang="ko-KR" altLang="en-US"/>
        </a:p>
      </dgm:t>
    </dgm:pt>
    <dgm:pt modelId="{1219C8E9-BE1F-4D80-A9A3-FA2F370F79E5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b="1" dirty="0" smtClean="0"/>
            <a:t>CPG</a:t>
          </a:r>
          <a:r>
            <a:rPr lang="ko-KR" altLang="en-US" b="1" dirty="0" smtClean="0"/>
            <a:t> 선택</a:t>
          </a:r>
          <a:endParaRPr lang="ko-KR" altLang="en-US" b="1" dirty="0"/>
        </a:p>
      </dgm:t>
    </dgm:pt>
    <dgm:pt modelId="{B9DF9774-37E2-4500-9FB8-C134CC700F54}" type="parTrans" cxnId="{80791A9C-D8DE-4380-8711-462D7D77F8B9}">
      <dgm:prSet/>
      <dgm:spPr/>
      <dgm:t>
        <a:bodyPr/>
        <a:lstStyle/>
        <a:p>
          <a:pPr latinLnBrk="1"/>
          <a:endParaRPr lang="ko-KR" altLang="en-US"/>
        </a:p>
      </dgm:t>
    </dgm:pt>
    <dgm:pt modelId="{E21ED79A-409F-4693-B1BC-B3A63F44E8F9}" type="sibTrans" cxnId="{80791A9C-D8DE-4380-8711-462D7D77F8B9}">
      <dgm:prSet/>
      <dgm:spPr/>
      <dgm:t>
        <a:bodyPr/>
        <a:lstStyle/>
        <a:p>
          <a:pPr latinLnBrk="1"/>
          <a:endParaRPr lang="ko-KR" altLang="en-US"/>
        </a:p>
      </dgm:t>
    </dgm:pt>
    <dgm:pt modelId="{0DF6724B-D41F-4FA7-B406-2E68EDF8F8B8}">
      <dgm:prSet phldrT="[텍스트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pPr latinLnBrk="1"/>
          <a:r>
            <a:rPr lang="en-US" altLang="ko-KR" b="1" dirty="0" smtClean="0">
              <a:solidFill>
                <a:srgbClr val="FFFF00"/>
              </a:solidFill>
            </a:rPr>
            <a:t>Recommendation matrices &amp; assess</a:t>
          </a:r>
          <a:endParaRPr lang="ko-KR" altLang="en-US" b="1" dirty="0">
            <a:solidFill>
              <a:srgbClr val="FFFF00"/>
            </a:solidFill>
          </a:endParaRPr>
        </a:p>
      </dgm:t>
    </dgm:pt>
    <dgm:pt modelId="{36541BCA-F571-4906-A524-FC38BDB55F15}" type="parTrans" cxnId="{E9BF4E61-14FA-43FD-AE28-3E1D7CCA3FDE}">
      <dgm:prSet/>
      <dgm:spPr/>
      <dgm:t>
        <a:bodyPr/>
        <a:lstStyle/>
        <a:p>
          <a:pPr latinLnBrk="1"/>
          <a:endParaRPr lang="ko-KR" altLang="en-US"/>
        </a:p>
      </dgm:t>
    </dgm:pt>
    <dgm:pt modelId="{21B034C8-30D7-43C8-9015-82740CE362C0}" type="sibTrans" cxnId="{E9BF4E61-14FA-43FD-AE28-3E1D7CCA3FDE}">
      <dgm:prSet/>
      <dgm:spPr/>
      <dgm:t>
        <a:bodyPr/>
        <a:lstStyle/>
        <a:p>
          <a:pPr latinLnBrk="1"/>
          <a:endParaRPr lang="ko-KR" altLang="en-US"/>
        </a:p>
      </dgm:t>
    </dgm:pt>
    <dgm:pt modelId="{DD8FB665-F0B9-4F31-909D-E018D9451C26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b="0" strike="sngStrike" dirty="0" smtClean="0">
              <a:solidFill>
                <a:schemeClr val="bg1">
                  <a:lumMod val="75000"/>
                </a:schemeClr>
              </a:solidFill>
            </a:rPr>
            <a:t>개별 연구로부터</a:t>
          </a:r>
          <a:endParaRPr lang="en-US" altLang="ko-KR" b="0" strike="sngStrike" dirty="0" smtClean="0">
            <a:solidFill>
              <a:schemeClr val="bg1">
                <a:lumMod val="75000"/>
              </a:schemeClr>
            </a:solidFill>
          </a:endParaRPr>
        </a:p>
        <a:p>
          <a:pPr latinLnBrk="1"/>
          <a:r>
            <a:rPr lang="ko-KR" altLang="en-US" b="0" strike="sngStrike" dirty="0" smtClean="0">
              <a:solidFill>
                <a:schemeClr val="bg1">
                  <a:lumMod val="75000"/>
                </a:schemeClr>
              </a:solidFill>
            </a:rPr>
            <a:t>결과 자료 추출</a:t>
          </a:r>
          <a:endParaRPr lang="en-US" altLang="ko-KR" b="0" strike="sngStrike" dirty="0" smtClean="0">
            <a:solidFill>
              <a:schemeClr val="bg1">
                <a:lumMod val="75000"/>
              </a:schemeClr>
            </a:solidFill>
          </a:endParaRPr>
        </a:p>
      </dgm:t>
    </dgm:pt>
    <dgm:pt modelId="{B4B53D71-B76A-414B-9AD2-55026F8F6100}" type="parTrans" cxnId="{ED246D2D-AF2E-4541-B8CD-F071EF1F2540}">
      <dgm:prSet/>
      <dgm:spPr/>
      <dgm:t>
        <a:bodyPr/>
        <a:lstStyle/>
        <a:p>
          <a:pPr latinLnBrk="1"/>
          <a:endParaRPr lang="ko-KR" altLang="en-US"/>
        </a:p>
      </dgm:t>
    </dgm:pt>
    <dgm:pt modelId="{6A3F2645-7547-4492-A021-353E0299F3EA}" type="sibTrans" cxnId="{ED246D2D-AF2E-4541-B8CD-F071EF1F2540}">
      <dgm:prSet/>
      <dgm:spPr/>
      <dgm:t>
        <a:bodyPr/>
        <a:lstStyle/>
        <a:p>
          <a:pPr latinLnBrk="1"/>
          <a:endParaRPr lang="ko-KR" altLang="en-US"/>
        </a:p>
      </dgm:t>
    </dgm:pt>
    <dgm:pt modelId="{77099C79-4AF2-4CE3-9B97-D18C2389E2BE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b="1" strike="sngStrike" dirty="0" smtClean="0">
              <a:solidFill>
                <a:schemeClr val="bg1">
                  <a:lumMod val="75000"/>
                </a:schemeClr>
              </a:solidFill>
            </a:rPr>
            <a:t>결과의 합성</a:t>
          </a:r>
          <a:endParaRPr lang="ko-KR" altLang="en-US" b="1" strike="sngStrike" dirty="0">
            <a:solidFill>
              <a:schemeClr val="bg1">
                <a:lumMod val="75000"/>
              </a:schemeClr>
            </a:solidFill>
          </a:endParaRPr>
        </a:p>
      </dgm:t>
    </dgm:pt>
    <dgm:pt modelId="{A73C4E69-89F2-45FF-AAF8-8D69408FEF85}" type="parTrans" cxnId="{2310D5C6-D8A5-4F0C-8E83-1E4F2AF85F19}">
      <dgm:prSet/>
      <dgm:spPr/>
      <dgm:t>
        <a:bodyPr/>
        <a:lstStyle/>
        <a:p>
          <a:pPr latinLnBrk="1"/>
          <a:endParaRPr lang="ko-KR" altLang="en-US"/>
        </a:p>
      </dgm:t>
    </dgm:pt>
    <dgm:pt modelId="{ECA299ED-128F-45BD-BC30-7A7612DA195B}" type="sibTrans" cxnId="{2310D5C6-D8A5-4F0C-8E83-1E4F2AF85F19}">
      <dgm:prSet/>
      <dgm:spPr/>
      <dgm:t>
        <a:bodyPr/>
        <a:lstStyle/>
        <a:p>
          <a:pPr latinLnBrk="1"/>
          <a:endParaRPr lang="ko-KR" altLang="en-US"/>
        </a:p>
      </dgm:t>
    </dgm:pt>
    <dgm:pt modelId="{87FEE37C-4AB6-4205-A3F2-36362C321F8E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권고안 초안</a:t>
          </a:r>
          <a:endParaRPr lang="ko-KR" altLang="en-US" dirty="0">
            <a:solidFill>
              <a:schemeClr val="tx1"/>
            </a:solidFill>
          </a:endParaRPr>
        </a:p>
      </dgm:t>
    </dgm:pt>
    <dgm:pt modelId="{0489125F-CDC3-4EF3-A629-A26C89343C62}" type="parTrans" cxnId="{CA6427DE-5276-4505-A48E-4F635134E657}">
      <dgm:prSet/>
      <dgm:spPr/>
      <dgm:t>
        <a:bodyPr/>
        <a:lstStyle/>
        <a:p>
          <a:pPr latinLnBrk="1"/>
          <a:endParaRPr lang="ko-KR" altLang="en-US"/>
        </a:p>
      </dgm:t>
    </dgm:pt>
    <dgm:pt modelId="{B92D43FA-0107-483D-9C18-42DB5528EE12}" type="sibTrans" cxnId="{CA6427DE-5276-4505-A48E-4F635134E657}">
      <dgm:prSet/>
      <dgm:spPr/>
      <dgm:t>
        <a:bodyPr/>
        <a:lstStyle/>
        <a:p>
          <a:pPr latinLnBrk="1"/>
          <a:endParaRPr lang="ko-KR" altLang="en-US"/>
        </a:p>
      </dgm:t>
    </dgm:pt>
    <dgm:pt modelId="{34A0DE1F-4DDB-47CD-84DE-CDBB6DC320EC}" type="pres">
      <dgm:prSet presAssocID="{B7718811-5859-4B33-B076-E0232C2AFCC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626EFA-DE5C-4893-BFD4-4F1FEC4AFE04}" type="pres">
      <dgm:prSet presAssocID="{C245339F-2FB7-42A1-AFBA-76517629E52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B304C9-2BEB-4576-971C-29C28A172C07}" type="pres">
      <dgm:prSet presAssocID="{FC19AE1E-28BC-46CE-A103-2262E1FCF5D4}" presName="sibTrans" presStyleLbl="sibTrans2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1289169-DCE0-486E-BFE3-1572F40569DD}" type="pres">
      <dgm:prSet presAssocID="{FC19AE1E-28BC-46CE-A103-2262E1FCF5D4}" presName="connectorText" presStyleLbl="sibTrans2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9F66FC98-69FD-495A-A687-EF8F63C8A062}" type="pres">
      <dgm:prSet presAssocID="{F5283DBD-ACE6-465F-8B66-66269178DD31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A23E5E-42DD-4492-A3C5-2BEED8542903}" type="pres">
      <dgm:prSet presAssocID="{8519D088-749B-4AA7-A48F-85C7DC253A07}" presName="sibTrans" presStyleLbl="sibTrans2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2AEC5752-5528-4C9A-9917-1CC2F5D895A2}" type="pres">
      <dgm:prSet presAssocID="{8519D088-749B-4AA7-A48F-85C7DC253A07}" presName="connectorText" presStyleLbl="sibTrans2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7C0ACA49-B75F-4C45-A159-06CB5063D427}" type="pres">
      <dgm:prSet presAssocID="{4993FA84-BE2B-436F-9599-390F41D0751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2CDF68-AA41-44A3-8898-52DC5F0D89E1}" type="pres">
      <dgm:prSet presAssocID="{3EAE9642-1D72-4FA5-AD8D-85789DC303E4}" presName="sibTrans" presStyleLbl="sibTrans2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E93D881-8DFE-49EB-B1DE-B896D964B045}" type="pres">
      <dgm:prSet presAssocID="{3EAE9642-1D72-4FA5-AD8D-85789DC303E4}" presName="connectorText" presStyleLbl="sibTrans2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137B127-AD17-463B-B28E-AEC8E0055CE4}" type="pres">
      <dgm:prSet presAssocID="{1219C8E9-BE1F-4D80-A9A3-FA2F370F79E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A86AB4-C077-47C3-81A5-B71BFD134F0A}" type="pres">
      <dgm:prSet presAssocID="{E21ED79A-409F-4693-B1BC-B3A63F44E8F9}" presName="sibTrans" presStyleLbl="sibTrans2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E586CCC0-FADE-42C4-8949-D3CF527219CC}" type="pres">
      <dgm:prSet presAssocID="{E21ED79A-409F-4693-B1BC-B3A63F44E8F9}" presName="connectorText" presStyleLbl="sibTrans2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C6171094-FD10-476A-894D-7B5248864472}" type="pres">
      <dgm:prSet presAssocID="{0DF6724B-D41F-4FA7-B406-2E68EDF8F8B8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C0A460-2993-4AD6-B579-06F7961EF201}" type="pres">
      <dgm:prSet presAssocID="{21B034C8-30D7-43C8-9015-82740CE362C0}" presName="sibTrans" presStyleLbl="sibTrans2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437E354A-22AF-4547-8BCB-0494AD571076}" type="pres">
      <dgm:prSet presAssocID="{21B034C8-30D7-43C8-9015-82740CE362C0}" presName="connectorText" presStyleLbl="sibTrans2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69741737-F56E-4135-8402-787AD3D59A3B}" type="pres">
      <dgm:prSet presAssocID="{DD8FB665-F0B9-4F31-909D-E018D9451C2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7803B0-FB50-453B-864A-D1488354D34F}" type="pres">
      <dgm:prSet presAssocID="{6A3F2645-7547-4492-A021-353E0299F3EA}" presName="sibTrans" presStyleLbl="sibTrans2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CC8293C-6BA9-40FB-BA10-45F68270E8B7}" type="pres">
      <dgm:prSet presAssocID="{6A3F2645-7547-4492-A021-353E0299F3EA}" presName="connectorText" presStyleLbl="sibTrans2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978B4049-FE66-457F-9AEA-988D42638FDB}" type="pres">
      <dgm:prSet presAssocID="{77099C79-4AF2-4CE3-9B97-D18C2389E2B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A918A2-76E6-4388-8315-A9626C15F727}" type="pres">
      <dgm:prSet presAssocID="{ECA299ED-128F-45BD-BC30-7A7612DA195B}" presName="sibTrans" presStyleLbl="sibTrans2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8B420BFE-CF2D-4AD9-AEBD-0D1EDCBCC368}" type="pres">
      <dgm:prSet presAssocID="{ECA299ED-128F-45BD-BC30-7A7612DA195B}" presName="connectorText" presStyleLbl="sibTrans2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9B8CE387-9F92-4041-A86D-1B9A417AC017}" type="pres">
      <dgm:prSet presAssocID="{87FEE37C-4AB6-4205-A3F2-36362C321F8E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DAB29BA-7428-4009-B6D6-BC3550094056}" type="presOf" srcId="{DD8FB665-F0B9-4F31-909D-E018D9451C26}" destId="{69741737-F56E-4135-8402-787AD3D59A3B}" srcOrd="0" destOrd="0" presId="urn:microsoft.com/office/officeart/2005/8/layout/process5"/>
    <dgm:cxn modelId="{E048C464-B4F4-4C87-9A49-69FAF8CCFFCF}" type="presOf" srcId="{FC19AE1E-28BC-46CE-A103-2262E1FCF5D4}" destId="{41289169-DCE0-486E-BFE3-1572F40569DD}" srcOrd="1" destOrd="0" presId="urn:microsoft.com/office/officeart/2005/8/layout/process5"/>
    <dgm:cxn modelId="{47E3D2E7-E2B9-42DB-AE6C-B2E3DFFC9B00}" type="presOf" srcId="{E21ED79A-409F-4693-B1BC-B3A63F44E8F9}" destId="{E586CCC0-FADE-42C4-8949-D3CF527219CC}" srcOrd="1" destOrd="0" presId="urn:microsoft.com/office/officeart/2005/8/layout/process5"/>
    <dgm:cxn modelId="{839F6A99-4B8D-4743-B788-FBEABFBB8AE1}" type="presOf" srcId="{6A3F2645-7547-4492-A021-353E0299F3EA}" destId="{1CC8293C-6BA9-40FB-BA10-45F68270E8B7}" srcOrd="1" destOrd="0" presId="urn:microsoft.com/office/officeart/2005/8/layout/process5"/>
    <dgm:cxn modelId="{E9BF4E61-14FA-43FD-AE28-3E1D7CCA3FDE}" srcId="{B7718811-5859-4B33-B076-E0232C2AFCC4}" destId="{0DF6724B-D41F-4FA7-B406-2E68EDF8F8B8}" srcOrd="4" destOrd="0" parTransId="{36541BCA-F571-4906-A524-FC38BDB55F15}" sibTransId="{21B034C8-30D7-43C8-9015-82740CE362C0}"/>
    <dgm:cxn modelId="{B95A07AE-53D8-40BE-A785-9E8C592B3341}" type="presOf" srcId="{ECA299ED-128F-45BD-BC30-7A7612DA195B}" destId="{CEA918A2-76E6-4388-8315-A9626C15F727}" srcOrd="0" destOrd="0" presId="urn:microsoft.com/office/officeart/2005/8/layout/process5"/>
    <dgm:cxn modelId="{E863AF7D-37DC-4756-BB5B-D81D7DBCC061}" type="presOf" srcId="{3EAE9642-1D72-4FA5-AD8D-85789DC303E4}" destId="{EE93D881-8DFE-49EB-B1DE-B896D964B045}" srcOrd="1" destOrd="0" presId="urn:microsoft.com/office/officeart/2005/8/layout/process5"/>
    <dgm:cxn modelId="{78705FD2-36AD-47E4-9296-4A50E6D6C0B8}" srcId="{B7718811-5859-4B33-B076-E0232C2AFCC4}" destId="{C245339F-2FB7-42A1-AFBA-76517629E52B}" srcOrd="0" destOrd="0" parTransId="{2924E61D-0690-44B2-A210-75CF38BD3B7F}" sibTransId="{FC19AE1E-28BC-46CE-A103-2262E1FCF5D4}"/>
    <dgm:cxn modelId="{F8E9863F-4D56-4A9E-BBFC-5C24CADCC3FF}" type="presOf" srcId="{87FEE37C-4AB6-4205-A3F2-36362C321F8E}" destId="{9B8CE387-9F92-4041-A86D-1B9A417AC017}" srcOrd="0" destOrd="0" presId="urn:microsoft.com/office/officeart/2005/8/layout/process5"/>
    <dgm:cxn modelId="{A37C8DB8-89BE-4D4C-8CF6-B34216AE8244}" type="presOf" srcId="{ECA299ED-128F-45BD-BC30-7A7612DA195B}" destId="{8B420BFE-CF2D-4AD9-AEBD-0D1EDCBCC368}" srcOrd="1" destOrd="0" presId="urn:microsoft.com/office/officeart/2005/8/layout/process5"/>
    <dgm:cxn modelId="{ED246D2D-AF2E-4541-B8CD-F071EF1F2540}" srcId="{B7718811-5859-4B33-B076-E0232C2AFCC4}" destId="{DD8FB665-F0B9-4F31-909D-E018D9451C26}" srcOrd="5" destOrd="0" parTransId="{B4B53D71-B76A-414B-9AD2-55026F8F6100}" sibTransId="{6A3F2645-7547-4492-A021-353E0299F3EA}"/>
    <dgm:cxn modelId="{A9D07CB0-997F-4AB7-959A-9A96D52BAA64}" type="presOf" srcId="{21B034C8-30D7-43C8-9015-82740CE362C0}" destId="{437E354A-22AF-4547-8BCB-0494AD571076}" srcOrd="1" destOrd="0" presId="urn:microsoft.com/office/officeart/2005/8/layout/process5"/>
    <dgm:cxn modelId="{B035924D-B0D7-4A9E-AC5D-9FDD9F9AD0EF}" type="presOf" srcId="{FC19AE1E-28BC-46CE-A103-2262E1FCF5D4}" destId="{FFB304C9-2BEB-4576-971C-29C28A172C07}" srcOrd="0" destOrd="0" presId="urn:microsoft.com/office/officeart/2005/8/layout/process5"/>
    <dgm:cxn modelId="{64016633-9DA5-45CC-AABA-1D65B25748D8}" type="presOf" srcId="{4993FA84-BE2B-436F-9599-390F41D07518}" destId="{7C0ACA49-B75F-4C45-A159-06CB5063D427}" srcOrd="0" destOrd="0" presId="urn:microsoft.com/office/officeart/2005/8/layout/process5"/>
    <dgm:cxn modelId="{F058AAEA-1DC4-4CC9-9485-B5E279C92AA0}" type="presOf" srcId="{E21ED79A-409F-4693-B1BC-B3A63F44E8F9}" destId="{FFA86AB4-C077-47C3-81A5-B71BFD134F0A}" srcOrd="0" destOrd="0" presId="urn:microsoft.com/office/officeart/2005/8/layout/process5"/>
    <dgm:cxn modelId="{ED293BED-2251-445A-B1E5-2D59D21B37A8}" type="presOf" srcId="{8519D088-749B-4AA7-A48F-85C7DC253A07}" destId="{A3A23E5E-42DD-4492-A3C5-2BEED8542903}" srcOrd="0" destOrd="0" presId="urn:microsoft.com/office/officeart/2005/8/layout/process5"/>
    <dgm:cxn modelId="{362D7E2F-E5D6-450B-BC09-AA2921246853}" type="presOf" srcId="{F5283DBD-ACE6-465F-8B66-66269178DD31}" destId="{9F66FC98-69FD-495A-A687-EF8F63C8A062}" srcOrd="0" destOrd="0" presId="urn:microsoft.com/office/officeart/2005/8/layout/process5"/>
    <dgm:cxn modelId="{7AB27233-9B15-4848-A903-5AE28EDB2D56}" type="presOf" srcId="{C245339F-2FB7-42A1-AFBA-76517629E52B}" destId="{AD626EFA-DE5C-4893-BFD4-4F1FEC4AFE04}" srcOrd="0" destOrd="0" presId="urn:microsoft.com/office/officeart/2005/8/layout/process5"/>
    <dgm:cxn modelId="{31638A61-F48F-4B22-BAE7-932EA0F8B645}" type="presOf" srcId="{0DF6724B-D41F-4FA7-B406-2E68EDF8F8B8}" destId="{C6171094-FD10-476A-894D-7B5248864472}" srcOrd="0" destOrd="0" presId="urn:microsoft.com/office/officeart/2005/8/layout/process5"/>
    <dgm:cxn modelId="{80791A9C-D8DE-4380-8711-462D7D77F8B9}" srcId="{B7718811-5859-4B33-B076-E0232C2AFCC4}" destId="{1219C8E9-BE1F-4D80-A9A3-FA2F370F79E5}" srcOrd="3" destOrd="0" parTransId="{B9DF9774-37E2-4500-9FB8-C134CC700F54}" sibTransId="{E21ED79A-409F-4693-B1BC-B3A63F44E8F9}"/>
    <dgm:cxn modelId="{B103C476-7957-4AF9-978E-78EADC0CEBC9}" srcId="{B7718811-5859-4B33-B076-E0232C2AFCC4}" destId="{F5283DBD-ACE6-465F-8B66-66269178DD31}" srcOrd="1" destOrd="0" parTransId="{DBFF71B9-F267-49D0-A03C-AF3C58B73CE5}" sibTransId="{8519D088-749B-4AA7-A48F-85C7DC253A07}"/>
    <dgm:cxn modelId="{CA6427DE-5276-4505-A48E-4F635134E657}" srcId="{B7718811-5859-4B33-B076-E0232C2AFCC4}" destId="{87FEE37C-4AB6-4205-A3F2-36362C321F8E}" srcOrd="7" destOrd="0" parTransId="{0489125F-CDC3-4EF3-A629-A26C89343C62}" sibTransId="{B92D43FA-0107-483D-9C18-42DB5528EE12}"/>
    <dgm:cxn modelId="{3BD84DC1-09BD-457B-98B6-2087E7C27F5F}" type="presOf" srcId="{77099C79-4AF2-4CE3-9B97-D18C2389E2BE}" destId="{978B4049-FE66-457F-9AEA-988D42638FDB}" srcOrd="0" destOrd="0" presId="urn:microsoft.com/office/officeart/2005/8/layout/process5"/>
    <dgm:cxn modelId="{82F593A7-5C91-41E5-9D52-19C960CB324B}" type="presOf" srcId="{3EAE9642-1D72-4FA5-AD8D-85789DC303E4}" destId="{512CDF68-AA41-44A3-8898-52DC5F0D89E1}" srcOrd="0" destOrd="0" presId="urn:microsoft.com/office/officeart/2005/8/layout/process5"/>
    <dgm:cxn modelId="{B7AF599B-00C2-49E4-A873-3DFD07EED48D}" type="presOf" srcId="{B7718811-5859-4B33-B076-E0232C2AFCC4}" destId="{34A0DE1F-4DDB-47CD-84DE-CDBB6DC320EC}" srcOrd="0" destOrd="0" presId="urn:microsoft.com/office/officeart/2005/8/layout/process5"/>
    <dgm:cxn modelId="{2310D5C6-D8A5-4F0C-8E83-1E4F2AF85F19}" srcId="{B7718811-5859-4B33-B076-E0232C2AFCC4}" destId="{77099C79-4AF2-4CE3-9B97-D18C2389E2BE}" srcOrd="6" destOrd="0" parTransId="{A73C4E69-89F2-45FF-AAF8-8D69408FEF85}" sibTransId="{ECA299ED-128F-45BD-BC30-7A7612DA195B}"/>
    <dgm:cxn modelId="{8CC0C511-A971-4CFE-868D-058A055958F4}" type="presOf" srcId="{21B034C8-30D7-43C8-9015-82740CE362C0}" destId="{03C0A460-2993-4AD6-B579-06F7961EF201}" srcOrd="0" destOrd="0" presId="urn:microsoft.com/office/officeart/2005/8/layout/process5"/>
    <dgm:cxn modelId="{E3B85AC0-94F0-4514-AB30-681D0EB6E47D}" srcId="{B7718811-5859-4B33-B076-E0232C2AFCC4}" destId="{4993FA84-BE2B-436F-9599-390F41D07518}" srcOrd="2" destOrd="0" parTransId="{1F4C5004-C133-4CAF-BE99-B8A0C4EF7F39}" sibTransId="{3EAE9642-1D72-4FA5-AD8D-85789DC303E4}"/>
    <dgm:cxn modelId="{CE5868E1-83E3-4974-8E46-3982195DC7ED}" type="presOf" srcId="{8519D088-749B-4AA7-A48F-85C7DC253A07}" destId="{2AEC5752-5528-4C9A-9917-1CC2F5D895A2}" srcOrd="1" destOrd="0" presId="urn:microsoft.com/office/officeart/2005/8/layout/process5"/>
    <dgm:cxn modelId="{41C73EBE-64C4-4079-905A-D1F5072F683F}" type="presOf" srcId="{6A3F2645-7547-4492-A021-353E0299F3EA}" destId="{377803B0-FB50-453B-864A-D1488354D34F}" srcOrd="0" destOrd="0" presId="urn:microsoft.com/office/officeart/2005/8/layout/process5"/>
    <dgm:cxn modelId="{E58FB810-6841-4D5B-B965-85216EF5FD51}" type="presOf" srcId="{1219C8E9-BE1F-4D80-A9A3-FA2F370F79E5}" destId="{E137B127-AD17-463B-B28E-AEC8E0055CE4}" srcOrd="0" destOrd="0" presId="urn:microsoft.com/office/officeart/2005/8/layout/process5"/>
    <dgm:cxn modelId="{A6B93497-1C1C-451C-A448-A1A21DD0788B}" type="presParOf" srcId="{34A0DE1F-4DDB-47CD-84DE-CDBB6DC320EC}" destId="{AD626EFA-DE5C-4893-BFD4-4F1FEC4AFE04}" srcOrd="0" destOrd="0" presId="urn:microsoft.com/office/officeart/2005/8/layout/process5"/>
    <dgm:cxn modelId="{FD6E38E5-F53A-4817-AC20-C4D57E91E242}" type="presParOf" srcId="{34A0DE1F-4DDB-47CD-84DE-CDBB6DC320EC}" destId="{FFB304C9-2BEB-4576-971C-29C28A172C07}" srcOrd="1" destOrd="0" presId="urn:microsoft.com/office/officeart/2005/8/layout/process5"/>
    <dgm:cxn modelId="{A09B38E2-1B0A-4227-9D84-93423DC41B60}" type="presParOf" srcId="{FFB304C9-2BEB-4576-971C-29C28A172C07}" destId="{41289169-DCE0-486E-BFE3-1572F40569DD}" srcOrd="0" destOrd="0" presId="urn:microsoft.com/office/officeart/2005/8/layout/process5"/>
    <dgm:cxn modelId="{E575F777-FBE6-4BB4-A75C-DB8C04E940A7}" type="presParOf" srcId="{34A0DE1F-4DDB-47CD-84DE-CDBB6DC320EC}" destId="{9F66FC98-69FD-495A-A687-EF8F63C8A062}" srcOrd="2" destOrd="0" presId="urn:microsoft.com/office/officeart/2005/8/layout/process5"/>
    <dgm:cxn modelId="{DA1FB77D-7EA4-4DC9-A26D-33A109E6B090}" type="presParOf" srcId="{34A0DE1F-4DDB-47CD-84DE-CDBB6DC320EC}" destId="{A3A23E5E-42DD-4492-A3C5-2BEED8542903}" srcOrd="3" destOrd="0" presId="urn:microsoft.com/office/officeart/2005/8/layout/process5"/>
    <dgm:cxn modelId="{82D8723D-2E73-44AF-8B5C-7DFA4412E414}" type="presParOf" srcId="{A3A23E5E-42DD-4492-A3C5-2BEED8542903}" destId="{2AEC5752-5528-4C9A-9917-1CC2F5D895A2}" srcOrd="0" destOrd="0" presId="urn:microsoft.com/office/officeart/2005/8/layout/process5"/>
    <dgm:cxn modelId="{9C428442-6A23-480E-AE04-0C80CED61C12}" type="presParOf" srcId="{34A0DE1F-4DDB-47CD-84DE-CDBB6DC320EC}" destId="{7C0ACA49-B75F-4C45-A159-06CB5063D427}" srcOrd="4" destOrd="0" presId="urn:microsoft.com/office/officeart/2005/8/layout/process5"/>
    <dgm:cxn modelId="{354192E5-B467-4633-912C-B6FC775DC461}" type="presParOf" srcId="{34A0DE1F-4DDB-47CD-84DE-CDBB6DC320EC}" destId="{512CDF68-AA41-44A3-8898-52DC5F0D89E1}" srcOrd="5" destOrd="0" presId="urn:microsoft.com/office/officeart/2005/8/layout/process5"/>
    <dgm:cxn modelId="{ADA9996B-4CCD-45C6-9C71-53FE245672C1}" type="presParOf" srcId="{512CDF68-AA41-44A3-8898-52DC5F0D89E1}" destId="{EE93D881-8DFE-49EB-B1DE-B896D964B045}" srcOrd="0" destOrd="0" presId="urn:microsoft.com/office/officeart/2005/8/layout/process5"/>
    <dgm:cxn modelId="{E80FDC0B-C2D8-4019-A752-89827AE057B5}" type="presParOf" srcId="{34A0DE1F-4DDB-47CD-84DE-CDBB6DC320EC}" destId="{E137B127-AD17-463B-B28E-AEC8E0055CE4}" srcOrd="6" destOrd="0" presId="urn:microsoft.com/office/officeart/2005/8/layout/process5"/>
    <dgm:cxn modelId="{F5B17AEB-01C3-4BA2-BE55-5252E6FB98AB}" type="presParOf" srcId="{34A0DE1F-4DDB-47CD-84DE-CDBB6DC320EC}" destId="{FFA86AB4-C077-47C3-81A5-B71BFD134F0A}" srcOrd="7" destOrd="0" presId="urn:microsoft.com/office/officeart/2005/8/layout/process5"/>
    <dgm:cxn modelId="{4FAA636E-5221-446C-BE42-027C66A5E696}" type="presParOf" srcId="{FFA86AB4-C077-47C3-81A5-B71BFD134F0A}" destId="{E586CCC0-FADE-42C4-8949-D3CF527219CC}" srcOrd="0" destOrd="0" presId="urn:microsoft.com/office/officeart/2005/8/layout/process5"/>
    <dgm:cxn modelId="{46B2EEF3-C4C8-4FF7-BE1C-252740DEF2E4}" type="presParOf" srcId="{34A0DE1F-4DDB-47CD-84DE-CDBB6DC320EC}" destId="{C6171094-FD10-476A-894D-7B5248864472}" srcOrd="8" destOrd="0" presId="urn:microsoft.com/office/officeart/2005/8/layout/process5"/>
    <dgm:cxn modelId="{2F2C0E4B-A95B-4D7A-AC63-91979C908D20}" type="presParOf" srcId="{34A0DE1F-4DDB-47CD-84DE-CDBB6DC320EC}" destId="{03C0A460-2993-4AD6-B579-06F7961EF201}" srcOrd="9" destOrd="0" presId="urn:microsoft.com/office/officeart/2005/8/layout/process5"/>
    <dgm:cxn modelId="{BBE6F226-7CAD-4313-B65C-C4B93901B1CD}" type="presParOf" srcId="{03C0A460-2993-4AD6-B579-06F7961EF201}" destId="{437E354A-22AF-4547-8BCB-0494AD571076}" srcOrd="0" destOrd="0" presId="urn:microsoft.com/office/officeart/2005/8/layout/process5"/>
    <dgm:cxn modelId="{F418003C-71AE-47C2-B225-8F9A79122A50}" type="presParOf" srcId="{34A0DE1F-4DDB-47CD-84DE-CDBB6DC320EC}" destId="{69741737-F56E-4135-8402-787AD3D59A3B}" srcOrd="10" destOrd="0" presId="urn:microsoft.com/office/officeart/2005/8/layout/process5"/>
    <dgm:cxn modelId="{56606BE9-30A4-4FAE-92B1-E6FD864FE3CF}" type="presParOf" srcId="{34A0DE1F-4DDB-47CD-84DE-CDBB6DC320EC}" destId="{377803B0-FB50-453B-864A-D1488354D34F}" srcOrd="11" destOrd="0" presId="urn:microsoft.com/office/officeart/2005/8/layout/process5"/>
    <dgm:cxn modelId="{24FC3CCC-76EB-44A3-A262-2D0B3476D5F0}" type="presParOf" srcId="{377803B0-FB50-453B-864A-D1488354D34F}" destId="{1CC8293C-6BA9-40FB-BA10-45F68270E8B7}" srcOrd="0" destOrd="0" presId="urn:microsoft.com/office/officeart/2005/8/layout/process5"/>
    <dgm:cxn modelId="{3454392E-B1BF-45A3-B755-2EF80FB42FD9}" type="presParOf" srcId="{34A0DE1F-4DDB-47CD-84DE-CDBB6DC320EC}" destId="{978B4049-FE66-457F-9AEA-988D42638FDB}" srcOrd="12" destOrd="0" presId="urn:microsoft.com/office/officeart/2005/8/layout/process5"/>
    <dgm:cxn modelId="{F15164BD-5F5E-4E9E-B18D-4BDED105D354}" type="presParOf" srcId="{34A0DE1F-4DDB-47CD-84DE-CDBB6DC320EC}" destId="{CEA918A2-76E6-4388-8315-A9626C15F727}" srcOrd="13" destOrd="0" presId="urn:microsoft.com/office/officeart/2005/8/layout/process5"/>
    <dgm:cxn modelId="{2D6BEAEA-C1C9-416D-9757-AE4DE8CBF45D}" type="presParOf" srcId="{CEA918A2-76E6-4388-8315-A9626C15F727}" destId="{8B420BFE-CF2D-4AD9-AEBD-0D1EDCBCC368}" srcOrd="0" destOrd="0" presId="urn:microsoft.com/office/officeart/2005/8/layout/process5"/>
    <dgm:cxn modelId="{36A3193C-6D64-41B8-A47C-930140AD3A44}" type="presParOf" srcId="{34A0DE1F-4DDB-47CD-84DE-CDBB6DC320EC}" destId="{9B8CE387-9F92-4041-A86D-1B9A417AC01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56AF327-188E-43EE-9EBB-3A231790772A}">
      <dsp:nvSpPr>
        <dsp:cNvPr id="0" name=""/>
        <dsp:cNvSpPr/>
      </dsp:nvSpPr>
      <dsp:spPr>
        <a:xfrm>
          <a:off x="187641" y="263"/>
          <a:ext cx="2015696" cy="201569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931" tIns="17780" rIns="110931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Comic Sans MS" pitchFamily="66" charset="0"/>
            </a:rPr>
            <a:t>Project steering committee</a:t>
          </a:r>
          <a:endParaRPr lang="ko-KR" altLang="en-US" sz="1400" kern="1200" dirty="0">
            <a:latin typeface="Comic Sans MS" pitchFamily="66" charset="0"/>
          </a:endParaRPr>
        </a:p>
      </dsp:txBody>
      <dsp:txXfrm>
        <a:off x="187641" y="263"/>
        <a:ext cx="2015696" cy="2015696"/>
      </dsp:txXfrm>
    </dsp:sp>
    <dsp:sp modelId="{E0F091F8-0D87-48D6-9799-E1005E2EF94A}">
      <dsp:nvSpPr>
        <dsp:cNvPr id="0" name=""/>
        <dsp:cNvSpPr/>
      </dsp:nvSpPr>
      <dsp:spPr>
        <a:xfrm>
          <a:off x="1800198" y="263"/>
          <a:ext cx="2015696" cy="2015696"/>
        </a:xfrm>
        <a:prstGeom prst="ellipse">
          <a:avLst/>
        </a:prstGeom>
        <a:solidFill>
          <a:schemeClr val="accent3">
            <a:alpha val="50000"/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931" tIns="17780" rIns="110931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Comic Sans MS" pitchFamily="66" charset="0"/>
            </a:rPr>
            <a:t>Expert advisory panel</a:t>
          </a:r>
          <a:endParaRPr lang="ko-KR" altLang="en-US" sz="1400" kern="1200" dirty="0">
            <a:latin typeface="Comic Sans MS" pitchFamily="66" charset="0"/>
          </a:endParaRPr>
        </a:p>
      </dsp:txBody>
      <dsp:txXfrm>
        <a:off x="1800198" y="263"/>
        <a:ext cx="2015696" cy="2015696"/>
      </dsp:txXfrm>
    </dsp:sp>
    <dsp:sp modelId="{33051DFF-24F8-4980-9C9E-004D5388A2F0}">
      <dsp:nvSpPr>
        <dsp:cNvPr id="0" name=""/>
        <dsp:cNvSpPr/>
      </dsp:nvSpPr>
      <dsp:spPr>
        <a:xfrm>
          <a:off x="3412755" y="263"/>
          <a:ext cx="2015696" cy="2015696"/>
        </a:xfrm>
        <a:prstGeom prst="ellipse">
          <a:avLst/>
        </a:prstGeom>
        <a:solidFill>
          <a:schemeClr val="accent3">
            <a:alpha val="50000"/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931" tIns="17780" rIns="110931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Comic Sans MS" pitchFamily="66" charset="0"/>
            </a:rPr>
            <a:t>Question specific working parties</a:t>
          </a:r>
          <a:endParaRPr lang="ko-KR" altLang="en-US" sz="1400" kern="1200" dirty="0">
            <a:latin typeface="Comic Sans MS" pitchFamily="66" charset="0"/>
          </a:endParaRPr>
        </a:p>
      </dsp:txBody>
      <dsp:txXfrm>
        <a:off x="3412755" y="263"/>
        <a:ext cx="2015696" cy="2015696"/>
      </dsp:txXfrm>
    </dsp:sp>
    <dsp:sp modelId="{61788B8B-2EC0-420A-AF5C-E97FD27103B9}">
      <dsp:nvSpPr>
        <dsp:cNvPr id="0" name=""/>
        <dsp:cNvSpPr/>
      </dsp:nvSpPr>
      <dsp:spPr>
        <a:xfrm>
          <a:off x="5025312" y="263"/>
          <a:ext cx="2138976" cy="2015696"/>
        </a:xfrm>
        <a:prstGeom prst="ellipse">
          <a:avLst/>
        </a:prstGeom>
        <a:solidFill>
          <a:schemeClr val="accent3">
            <a:alpha val="50000"/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931" tIns="17780" rIns="110931" bIns="17780" numCol="1" spcCol="1270" anchor="ctr" anchorCtr="0">
          <a:noAutofit/>
        </a:bodyPr>
        <a:lstStyle/>
        <a:p>
          <a:pPr lvl="0" algn="ctr" defTabSz="622300" latinLnBrk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Comic Sans MS" pitchFamily="66" charset="0"/>
            </a:rPr>
            <a:t>Consumer representation</a:t>
          </a:r>
          <a:endParaRPr lang="ko-KR" altLang="en-US" sz="1400" kern="1200" dirty="0">
            <a:latin typeface="Comic Sans MS" pitchFamily="66" charset="0"/>
          </a:endParaRPr>
        </a:p>
      </dsp:txBody>
      <dsp:txXfrm>
        <a:off x="5025312" y="263"/>
        <a:ext cx="2138976" cy="2015696"/>
      </dsp:txXfrm>
    </dsp:sp>
    <dsp:sp modelId="{B6995345-3195-49B2-A0FB-74B3E1F1F190}">
      <dsp:nvSpPr>
        <dsp:cNvPr id="0" name=""/>
        <dsp:cNvSpPr/>
      </dsp:nvSpPr>
      <dsp:spPr>
        <a:xfrm>
          <a:off x="6761150" y="263"/>
          <a:ext cx="2015696" cy="2015696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931" tIns="17780" rIns="110931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Comic Sans MS" pitchFamily="66" charset="0"/>
            </a:rPr>
            <a:t>Project management personnel &amp; SR team</a:t>
          </a:r>
          <a:endParaRPr lang="ko-KR" altLang="en-US" sz="1400" kern="1200" dirty="0">
            <a:latin typeface="Comic Sans MS" pitchFamily="66" charset="0"/>
          </a:endParaRPr>
        </a:p>
      </dsp:txBody>
      <dsp:txXfrm>
        <a:off x="6761150" y="263"/>
        <a:ext cx="2015696" cy="201569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1EE14E9-877A-47C0-871C-2088BD373C9E}">
      <dsp:nvSpPr>
        <dsp:cNvPr id="0" name=""/>
        <dsp:cNvSpPr/>
      </dsp:nvSpPr>
      <dsp:spPr>
        <a:xfrm>
          <a:off x="0" y="2566"/>
          <a:ext cx="8568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4DBF4-371A-43E8-8400-0770593E721C}">
      <dsp:nvSpPr>
        <dsp:cNvPr id="0" name=""/>
        <dsp:cNvSpPr/>
      </dsp:nvSpPr>
      <dsp:spPr>
        <a:xfrm>
          <a:off x="0" y="2566"/>
          <a:ext cx="1713790" cy="175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CQs</a:t>
          </a:r>
          <a:endParaRPr lang="ko-KR" altLang="en-US" sz="2300" kern="1200" dirty="0"/>
        </a:p>
      </dsp:txBody>
      <dsp:txXfrm>
        <a:off x="0" y="2566"/>
        <a:ext cx="1713790" cy="1750483"/>
      </dsp:txXfrm>
    </dsp:sp>
    <dsp:sp modelId="{0FEBEB56-3FCD-4F83-9A7F-07880243A633}">
      <dsp:nvSpPr>
        <dsp:cNvPr id="0" name=""/>
        <dsp:cNvSpPr/>
      </dsp:nvSpPr>
      <dsp:spPr>
        <a:xfrm>
          <a:off x="1842324" y="82056"/>
          <a:ext cx="3299046" cy="158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 dirty="0"/>
        </a:p>
      </dsp:txBody>
      <dsp:txXfrm>
        <a:off x="1842324" y="82056"/>
        <a:ext cx="3299046" cy="1589794"/>
      </dsp:txXfrm>
    </dsp:sp>
    <dsp:sp modelId="{1BF7DB6B-0411-4645-8176-15C71AC1E9D5}">
      <dsp:nvSpPr>
        <dsp:cNvPr id="0" name=""/>
        <dsp:cNvSpPr/>
      </dsp:nvSpPr>
      <dsp:spPr>
        <a:xfrm>
          <a:off x="5269905" y="82056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1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unstructured questions</a:t>
          </a:r>
          <a:endParaRPr lang="ko-KR" altLang="en-US" sz="1050" kern="1200" dirty="0"/>
        </a:p>
      </dsp:txBody>
      <dsp:txXfrm>
        <a:off x="5269905" y="82056"/>
        <a:ext cx="3299046" cy="794897"/>
      </dsp:txXfrm>
    </dsp:sp>
    <dsp:sp modelId="{3662C9E6-BE37-4C18-A676-CE2F68AB2D22}">
      <dsp:nvSpPr>
        <dsp:cNvPr id="0" name=""/>
        <dsp:cNvSpPr/>
      </dsp:nvSpPr>
      <dsp:spPr>
        <a:xfrm>
          <a:off x="5141371" y="876953"/>
          <a:ext cx="32990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58F9C-2E5E-46FB-862B-99407ED7151B}">
      <dsp:nvSpPr>
        <dsp:cNvPr id="0" name=""/>
        <dsp:cNvSpPr/>
      </dsp:nvSpPr>
      <dsp:spPr>
        <a:xfrm>
          <a:off x="5269905" y="876953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2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PICO </a:t>
          </a:r>
          <a:r>
            <a:rPr lang="ko-KR" altLang="en-US" sz="1050" kern="1200" dirty="0" smtClean="0"/>
            <a:t>고려하여 구조화 </a:t>
          </a:r>
          <a:r>
            <a:rPr lang="en-US" altLang="ko-KR" sz="1050" kern="1200" dirty="0" smtClean="0"/>
            <a:t>(</a:t>
          </a:r>
          <a:r>
            <a:rPr lang="ko-KR" altLang="en-US" sz="1050" kern="1200" dirty="0" smtClean="0"/>
            <a:t>핵심임상질문</a:t>
          </a:r>
          <a:r>
            <a:rPr lang="en-US" altLang="ko-KR" sz="1050" kern="1200" dirty="0" smtClean="0"/>
            <a:t>)</a:t>
          </a:r>
          <a:endParaRPr lang="ko-KR" altLang="en-US" sz="1050" kern="1200" dirty="0"/>
        </a:p>
      </dsp:txBody>
      <dsp:txXfrm>
        <a:off x="5269905" y="876953"/>
        <a:ext cx="3299046" cy="794897"/>
      </dsp:txXfrm>
    </dsp:sp>
    <dsp:sp modelId="{16B5965A-80CF-4A3B-A365-930F87E61AB0}">
      <dsp:nvSpPr>
        <dsp:cNvPr id="0" name=""/>
        <dsp:cNvSpPr/>
      </dsp:nvSpPr>
      <dsp:spPr>
        <a:xfrm>
          <a:off x="1713790" y="1705860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FDE39-239B-45AA-A9B1-7B6A7C734491}">
      <dsp:nvSpPr>
        <dsp:cNvPr id="0" name=""/>
        <dsp:cNvSpPr/>
      </dsp:nvSpPr>
      <dsp:spPr>
        <a:xfrm>
          <a:off x="0" y="1719178"/>
          <a:ext cx="8568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6B9C-D295-48B7-9CFB-57867CEDD309}">
      <dsp:nvSpPr>
        <dsp:cNvPr id="0" name=""/>
        <dsp:cNvSpPr/>
      </dsp:nvSpPr>
      <dsp:spPr>
        <a:xfrm>
          <a:off x="0" y="1753050"/>
          <a:ext cx="1713790" cy="175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Preliminary</a:t>
          </a:r>
          <a:r>
            <a:rPr lang="ko-KR" altLang="en-US" sz="2300" kern="1200" dirty="0" smtClean="0"/>
            <a:t> </a:t>
          </a:r>
          <a:r>
            <a:rPr lang="en-US" altLang="ko-KR" sz="2300" kern="1200" dirty="0" smtClean="0"/>
            <a:t>Search</a:t>
          </a:r>
        </a:p>
      </dsp:txBody>
      <dsp:txXfrm>
        <a:off x="0" y="1753050"/>
        <a:ext cx="1713790" cy="1750483"/>
      </dsp:txXfrm>
    </dsp:sp>
    <dsp:sp modelId="{A25F7297-0C24-4F4F-8AA2-3351F56BC1AA}">
      <dsp:nvSpPr>
        <dsp:cNvPr id="0" name=""/>
        <dsp:cNvSpPr/>
      </dsp:nvSpPr>
      <dsp:spPr>
        <a:xfrm>
          <a:off x="1842324" y="1832539"/>
          <a:ext cx="3299046" cy="158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CPGs</a:t>
          </a:r>
        </a:p>
      </dsp:txBody>
      <dsp:txXfrm>
        <a:off x="1842324" y="1832539"/>
        <a:ext cx="3299046" cy="1589794"/>
      </dsp:txXfrm>
    </dsp:sp>
    <dsp:sp modelId="{4192F8CE-3DF9-4AD6-90BB-7E6EF97E901C}">
      <dsp:nvSpPr>
        <dsp:cNvPr id="0" name=""/>
        <dsp:cNvSpPr/>
      </dsp:nvSpPr>
      <dsp:spPr>
        <a:xfrm>
          <a:off x="5269905" y="1832539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1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</a:t>
          </a:r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CPGs</a:t>
          </a:r>
          <a:r>
            <a:rPr lang="ko-KR" altLang="en-US" sz="1050" kern="1200" dirty="0" smtClean="0"/>
            <a:t>의 핵심질문 </a:t>
          </a:r>
          <a:r>
            <a:rPr lang="en-US" altLang="ko-KR" sz="1050" kern="1200" dirty="0" smtClean="0"/>
            <a:t>(</a:t>
          </a:r>
          <a:r>
            <a:rPr lang="ko-KR" altLang="en-US" sz="1050" kern="1200" dirty="0" smtClean="0"/>
            <a:t>혹은 </a:t>
          </a:r>
          <a:r>
            <a:rPr lang="en-US" altLang="ko-KR" sz="1050" kern="1200" dirty="0" smtClean="0"/>
            <a:t>recommendations) list-up</a:t>
          </a:r>
        </a:p>
      </dsp:txBody>
      <dsp:txXfrm>
        <a:off x="5269905" y="1832539"/>
        <a:ext cx="3299046" cy="794897"/>
      </dsp:txXfrm>
    </dsp:sp>
    <dsp:sp modelId="{4EC4414C-046C-4F54-A975-E233573C55D4}">
      <dsp:nvSpPr>
        <dsp:cNvPr id="0" name=""/>
        <dsp:cNvSpPr/>
      </dsp:nvSpPr>
      <dsp:spPr>
        <a:xfrm>
          <a:off x="5141371" y="2627437"/>
          <a:ext cx="32990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437C-8F16-4F84-9963-8BCA237E1FD3}">
      <dsp:nvSpPr>
        <dsp:cNvPr id="0" name=""/>
        <dsp:cNvSpPr/>
      </dsp:nvSpPr>
      <dsp:spPr>
        <a:xfrm>
          <a:off x="5269905" y="2627437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2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</a:t>
          </a:r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정해진 </a:t>
          </a:r>
          <a:r>
            <a:rPr lang="en-US" altLang="ko-KR" sz="1050" kern="1200" dirty="0" smtClean="0"/>
            <a:t>CQs</a:t>
          </a:r>
          <a:r>
            <a:rPr lang="ko-KR" altLang="en-US" sz="1050" kern="1200" dirty="0" smtClean="0"/>
            <a:t>와 비교</a:t>
          </a:r>
          <a:endParaRPr lang="en-US" altLang="ko-KR" sz="1050" kern="1200" dirty="0" smtClean="0"/>
        </a:p>
      </dsp:txBody>
      <dsp:txXfrm>
        <a:off x="5269905" y="2627437"/>
        <a:ext cx="3299046" cy="794897"/>
      </dsp:txXfrm>
    </dsp:sp>
    <dsp:sp modelId="{ED69E92D-C273-4A37-9CD1-7C52C8142C6F}">
      <dsp:nvSpPr>
        <dsp:cNvPr id="0" name=""/>
        <dsp:cNvSpPr/>
      </dsp:nvSpPr>
      <dsp:spPr>
        <a:xfrm>
          <a:off x="1713790" y="3422334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BB97E-E9A2-4F3D-8371-EB8892EA315C}">
      <dsp:nvSpPr>
        <dsp:cNvPr id="0" name=""/>
        <dsp:cNvSpPr/>
      </dsp:nvSpPr>
      <dsp:spPr>
        <a:xfrm>
          <a:off x="0" y="3433812"/>
          <a:ext cx="8568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38FC8-49CA-4E29-81F7-F6DC39E01061}">
      <dsp:nvSpPr>
        <dsp:cNvPr id="0" name=""/>
        <dsp:cNvSpPr/>
      </dsp:nvSpPr>
      <dsp:spPr>
        <a:xfrm>
          <a:off x="0" y="3503533"/>
          <a:ext cx="1713790" cy="175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방법</a:t>
          </a:r>
          <a:r>
            <a:rPr lang="en-US" altLang="ko-KR" sz="2300" kern="1200" dirty="0" smtClean="0"/>
            <a:t> </a:t>
          </a:r>
          <a:r>
            <a:rPr lang="ko-KR" altLang="en-US" sz="2300" kern="1200" dirty="0" smtClean="0"/>
            <a:t>결정</a:t>
          </a:r>
          <a:endParaRPr lang="en-US" altLang="ko-KR" sz="2300" kern="1200" dirty="0" smtClean="0"/>
        </a:p>
      </dsp:txBody>
      <dsp:txXfrm>
        <a:off x="0" y="3503533"/>
        <a:ext cx="1713790" cy="1750483"/>
      </dsp:txXfrm>
    </dsp:sp>
    <dsp:sp modelId="{B65B93ED-A2BD-42D1-A60E-D58073BEF3CF}">
      <dsp:nvSpPr>
        <dsp:cNvPr id="0" name=""/>
        <dsp:cNvSpPr/>
      </dsp:nvSpPr>
      <dsp:spPr>
        <a:xfrm>
          <a:off x="1842324" y="3530885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1) CQs</a:t>
          </a:r>
          <a:r>
            <a:rPr lang="ko-KR" altLang="en-US" sz="1400" kern="1200" dirty="0" smtClean="0"/>
            <a:t>에 해당하는 내용이 이미 존재</a:t>
          </a:r>
          <a:endParaRPr lang="ko-KR" altLang="en-US" sz="1400" kern="1200" dirty="0"/>
        </a:p>
      </dsp:txBody>
      <dsp:txXfrm>
        <a:off x="1842324" y="3530885"/>
        <a:ext cx="3299046" cy="547026"/>
      </dsp:txXfrm>
    </dsp:sp>
    <dsp:sp modelId="{ED17F252-E598-446A-8E85-9B629527DE22}">
      <dsp:nvSpPr>
        <dsp:cNvPr id="0" name=""/>
        <dsp:cNvSpPr/>
      </dsp:nvSpPr>
      <dsp:spPr>
        <a:xfrm>
          <a:off x="5269905" y="3478958"/>
          <a:ext cx="3299046" cy="2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(A) Adaptation without modification</a:t>
          </a:r>
          <a:endParaRPr lang="ko-KR" altLang="en-US" sz="1050" kern="1200" dirty="0"/>
        </a:p>
      </dsp:txBody>
      <dsp:txXfrm>
        <a:off x="5269905" y="3478958"/>
        <a:ext cx="3299046" cy="273513"/>
      </dsp:txXfrm>
    </dsp:sp>
    <dsp:sp modelId="{A3AD15A3-64AC-4F42-9281-993029DA2C78}">
      <dsp:nvSpPr>
        <dsp:cNvPr id="0" name=""/>
        <dsp:cNvSpPr/>
      </dsp:nvSpPr>
      <dsp:spPr>
        <a:xfrm>
          <a:off x="5141371" y="3804398"/>
          <a:ext cx="32990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278FC-565A-4352-ADEB-DD3EE4351DB0}">
      <dsp:nvSpPr>
        <dsp:cNvPr id="0" name=""/>
        <dsp:cNvSpPr/>
      </dsp:nvSpPr>
      <dsp:spPr>
        <a:xfrm>
          <a:off x="5269905" y="3838261"/>
          <a:ext cx="3299046" cy="2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(B) Adaptation with modification</a:t>
          </a:r>
          <a:endParaRPr lang="ko-KR" altLang="en-US" sz="1050" kern="1200" dirty="0"/>
        </a:p>
      </dsp:txBody>
      <dsp:txXfrm>
        <a:off x="5269905" y="3838261"/>
        <a:ext cx="3299046" cy="273513"/>
      </dsp:txXfrm>
    </dsp:sp>
    <dsp:sp modelId="{25535F12-C693-4650-8FEA-2ED0669D0D47}">
      <dsp:nvSpPr>
        <dsp:cNvPr id="0" name=""/>
        <dsp:cNvSpPr/>
      </dsp:nvSpPr>
      <dsp:spPr>
        <a:xfrm>
          <a:off x="1713790" y="4176464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6598-D3EA-49FA-901B-30DA827E33CD}">
      <dsp:nvSpPr>
        <dsp:cNvPr id="0" name=""/>
        <dsp:cNvSpPr/>
      </dsp:nvSpPr>
      <dsp:spPr>
        <a:xfrm>
          <a:off x="1842324" y="4203891"/>
          <a:ext cx="3299046" cy="40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2) CQs </a:t>
          </a:r>
          <a:r>
            <a:rPr lang="ko-KR" altLang="en-US" sz="1400" kern="1200" dirty="0" smtClean="0"/>
            <a:t>존재하나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오래된 </a:t>
          </a:r>
          <a:r>
            <a:rPr lang="en-US" altLang="ko-KR" sz="1400" kern="1200" dirty="0" smtClean="0"/>
            <a:t>CPG</a:t>
          </a:r>
          <a:endParaRPr lang="ko-KR" altLang="en-US" sz="1400" kern="1200" dirty="0"/>
        </a:p>
      </dsp:txBody>
      <dsp:txXfrm>
        <a:off x="1842324" y="4203891"/>
        <a:ext cx="3299046" cy="404624"/>
      </dsp:txXfrm>
    </dsp:sp>
    <dsp:sp modelId="{677C2C25-5078-4938-BCD4-7D85B2D21793}">
      <dsp:nvSpPr>
        <dsp:cNvPr id="0" name=""/>
        <dsp:cNvSpPr/>
      </dsp:nvSpPr>
      <dsp:spPr>
        <a:xfrm>
          <a:off x="5269905" y="4105262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최신</a:t>
          </a:r>
          <a:r>
            <a:rPr lang="en-US" altLang="ko-KR" sz="1050" kern="1200" dirty="0" smtClean="0"/>
            <a:t> </a:t>
          </a:r>
          <a:r>
            <a:rPr lang="ko-KR" altLang="en-US" sz="1050" kern="1200" dirty="0" smtClean="0"/>
            <a:t>자료 검색 및 </a:t>
          </a:r>
          <a:r>
            <a:rPr lang="en-US" altLang="ko-KR" sz="1050" kern="1200" dirty="0" smtClean="0"/>
            <a:t>SR </a:t>
          </a:r>
          <a:r>
            <a:rPr lang="ko-KR" altLang="en-US" sz="1050" kern="1200" dirty="0" smtClean="0"/>
            <a:t>진행</a:t>
          </a:r>
          <a:endParaRPr lang="ko-KR" altLang="en-US" sz="1050" kern="1200" dirty="0"/>
        </a:p>
      </dsp:txBody>
      <dsp:txXfrm>
        <a:off x="5269905" y="4105262"/>
        <a:ext cx="3299046" cy="547026"/>
      </dsp:txXfrm>
    </dsp:sp>
    <dsp:sp modelId="{FA7F83EA-E5C4-4374-B5EC-C4E6073A4B28}">
      <dsp:nvSpPr>
        <dsp:cNvPr id="0" name=""/>
        <dsp:cNvSpPr/>
      </dsp:nvSpPr>
      <dsp:spPr>
        <a:xfrm>
          <a:off x="1713790" y="4652288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FD36C-38F7-46BE-A4BA-5EC0D2D6A34D}">
      <dsp:nvSpPr>
        <dsp:cNvPr id="0" name=""/>
        <dsp:cNvSpPr/>
      </dsp:nvSpPr>
      <dsp:spPr>
        <a:xfrm>
          <a:off x="1842324" y="4679639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3) CQs </a:t>
          </a:r>
          <a:r>
            <a:rPr lang="ko-KR" altLang="en-US" sz="1400" kern="1200" dirty="0" smtClean="0"/>
            <a:t>없음</a:t>
          </a:r>
          <a:r>
            <a:rPr lang="en-US" altLang="ko-KR" sz="1400" kern="1200" dirty="0" smtClean="0"/>
            <a:t> </a:t>
          </a:r>
          <a:endParaRPr lang="ko-KR" altLang="en-US" sz="1400" kern="1200" dirty="0"/>
        </a:p>
      </dsp:txBody>
      <dsp:txXfrm>
        <a:off x="1842324" y="4679639"/>
        <a:ext cx="3299046" cy="547026"/>
      </dsp:txXfrm>
    </dsp:sp>
    <dsp:sp modelId="{A7698DD6-5AAC-423C-A66C-1C063F599395}">
      <dsp:nvSpPr>
        <dsp:cNvPr id="0" name=""/>
        <dsp:cNvSpPr/>
      </dsp:nvSpPr>
      <dsp:spPr>
        <a:xfrm>
          <a:off x="5269905" y="4679639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최신 자료 검색 및 </a:t>
          </a:r>
          <a:r>
            <a:rPr lang="en-US" altLang="ko-KR" sz="1050" kern="1200" dirty="0" smtClean="0"/>
            <a:t>SR </a:t>
          </a:r>
          <a:r>
            <a:rPr lang="ko-KR" altLang="en-US" sz="1050" kern="1200" dirty="0" smtClean="0"/>
            <a:t>진행</a:t>
          </a:r>
          <a:r>
            <a:rPr lang="en-US" altLang="ko-KR" sz="1050" kern="1200" dirty="0" smtClean="0"/>
            <a:t> </a:t>
          </a:r>
          <a:endParaRPr lang="ko-KR" altLang="en-US" sz="1050" kern="1200" dirty="0"/>
        </a:p>
      </dsp:txBody>
      <dsp:txXfrm>
        <a:off x="5269905" y="4679639"/>
        <a:ext cx="3299046" cy="547026"/>
      </dsp:txXfrm>
    </dsp:sp>
    <dsp:sp modelId="{AAF6ACE0-AA33-4D1B-BCF2-587FC04169A3}">
      <dsp:nvSpPr>
        <dsp:cNvPr id="0" name=""/>
        <dsp:cNvSpPr/>
      </dsp:nvSpPr>
      <dsp:spPr>
        <a:xfrm>
          <a:off x="1713790" y="5226666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626EFA-DE5C-4893-BFD4-4F1FEC4AFE04}">
      <dsp:nvSpPr>
        <dsp:cNvPr id="0" name=""/>
        <dsp:cNvSpPr/>
      </dsp:nvSpPr>
      <dsp:spPr>
        <a:xfrm>
          <a:off x="313466" y="2243"/>
          <a:ext cx="1881560" cy="1128936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rgbClr val="FFFF00"/>
              </a:solidFill>
            </a:rPr>
            <a:t>질문</a:t>
          </a:r>
          <a:endParaRPr lang="ko-KR" altLang="en-US" sz="1500" b="1" kern="1200" dirty="0">
            <a:solidFill>
              <a:srgbClr val="FFFF00"/>
            </a:solidFill>
          </a:endParaRPr>
        </a:p>
      </dsp:txBody>
      <dsp:txXfrm>
        <a:off x="313466" y="2243"/>
        <a:ext cx="1881560" cy="1128936"/>
      </dsp:txXfrm>
    </dsp:sp>
    <dsp:sp modelId="{FFB304C9-2BEB-4576-971C-29C28A172C07}">
      <dsp:nvSpPr>
        <dsp:cNvPr id="0" name=""/>
        <dsp:cNvSpPr/>
      </dsp:nvSpPr>
      <dsp:spPr>
        <a:xfrm>
          <a:off x="2360604" y="333397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2360604" y="333397"/>
        <a:ext cx="398890" cy="466627"/>
      </dsp:txXfrm>
    </dsp:sp>
    <dsp:sp modelId="{9F66FC98-69FD-495A-A687-EF8F63C8A062}">
      <dsp:nvSpPr>
        <dsp:cNvPr id="0" name=""/>
        <dsp:cNvSpPr/>
      </dsp:nvSpPr>
      <dsp:spPr>
        <a:xfrm>
          <a:off x="2947651" y="2243"/>
          <a:ext cx="1881560" cy="112893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strike="dblStrike" kern="1200" baseline="0" dirty="0" smtClean="0">
              <a:solidFill>
                <a:schemeClr val="bg1">
                  <a:lumMod val="75000"/>
                </a:schemeClr>
              </a:solidFill>
            </a:rPr>
            <a:t>프로토콜 작성</a:t>
          </a:r>
          <a:endParaRPr lang="ko-KR" altLang="en-US" sz="1500" strike="dblStrike" kern="1200" baseline="0" dirty="0">
            <a:solidFill>
              <a:schemeClr val="bg1">
                <a:lumMod val="75000"/>
              </a:schemeClr>
            </a:solidFill>
          </a:endParaRPr>
        </a:p>
      </dsp:txBody>
      <dsp:txXfrm>
        <a:off x="2947651" y="2243"/>
        <a:ext cx="1881560" cy="1128936"/>
      </dsp:txXfrm>
    </dsp:sp>
    <dsp:sp modelId="{A3A23E5E-42DD-4492-A3C5-2BEED8542903}">
      <dsp:nvSpPr>
        <dsp:cNvPr id="0" name=""/>
        <dsp:cNvSpPr/>
      </dsp:nvSpPr>
      <dsp:spPr>
        <a:xfrm>
          <a:off x="4994789" y="333397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4994789" y="333397"/>
        <a:ext cx="398890" cy="466627"/>
      </dsp:txXfrm>
    </dsp:sp>
    <dsp:sp modelId="{7C0ACA49-B75F-4C45-A159-06CB5063D427}">
      <dsp:nvSpPr>
        <dsp:cNvPr id="0" name=""/>
        <dsp:cNvSpPr/>
      </dsp:nvSpPr>
      <dsp:spPr>
        <a:xfrm>
          <a:off x="5581836" y="2243"/>
          <a:ext cx="1881560" cy="1128936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eaLnBrk="1" fontAlgn="auto" latinLnBrk="1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1500" b="1" kern="1200" dirty="0" smtClean="0"/>
            <a:t>CPG</a:t>
          </a:r>
          <a:r>
            <a:rPr lang="ko-KR" altLang="en-US" sz="1500" b="1" kern="1200" dirty="0" smtClean="0"/>
            <a:t> 검색</a:t>
          </a:r>
          <a:endParaRPr lang="ko-KR" altLang="en-US" sz="1500" b="1" kern="1200" dirty="0"/>
        </a:p>
      </dsp:txBody>
      <dsp:txXfrm>
        <a:off x="5581836" y="2243"/>
        <a:ext cx="1881560" cy="1128936"/>
      </dsp:txXfrm>
    </dsp:sp>
    <dsp:sp modelId="{512CDF68-AA41-44A3-8898-52DC5F0D89E1}">
      <dsp:nvSpPr>
        <dsp:cNvPr id="0" name=""/>
        <dsp:cNvSpPr/>
      </dsp:nvSpPr>
      <dsp:spPr>
        <a:xfrm rot="5400000">
          <a:off x="6323171" y="1262888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 rot="5400000">
        <a:off x="6323171" y="1262888"/>
        <a:ext cx="398890" cy="466627"/>
      </dsp:txXfrm>
    </dsp:sp>
    <dsp:sp modelId="{E137B127-AD17-463B-B28E-AEC8E0055CE4}">
      <dsp:nvSpPr>
        <dsp:cNvPr id="0" name=""/>
        <dsp:cNvSpPr/>
      </dsp:nvSpPr>
      <dsp:spPr>
        <a:xfrm>
          <a:off x="5581836" y="1883803"/>
          <a:ext cx="1881560" cy="1128936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smtClean="0"/>
            <a:t>CPG</a:t>
          </a:r>
          <a:r>
            <a:rPr lang="ko-KR" altLang="en-US" sz="1500" b="1" kern="1200" dirty="0" smtClean="0"/>
            <a:t> 선택</a:t>
          </a:r>
          <a:endParaRPr lang="ko-KR" altLang="en-US" sz="1500" b="1" kern="1200" dirty="0"/>
        </a:p>
      </dsp:txBody>
      <dsp:txXfrm>
        <a:off x="5581836" y="1883803"/>
        <a:ext cx="1881560" cy="1128936"/>
      </dsp:txXfrm>
    </dsp:sp>
    <dsp:sp modelId="{FFA86AB4-C077-47C3-81A5-B71BFD134F0A}">
      <dsp:nvSpPr>
        <dsp:cNvPr id="0" name=""/>
        <dsp:cNvSpPr/>
      </dsp:nvSpPr>
      <dsp:spPr>
        <a:xfrm rot="10800000">
          <a:off x="5017368" y="2214958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 rot="10800000">
        <a:off x="5017368" y="2214958"/>
        <a:ext cx="398890" cy="466627"/>
      </dsp:txXfrm>
    </dsp:sp>
    <dsp:sp modelId="{C6171094-FD10-476A-894D-7B5248864472}">
      <dsp:nvSpPr>
        <dsp:cNvPr id="0" name=""/>
        <dsp:cNvSpPr/>
      </dsp:nvSpPr>
      <dsp:spPr>
        <a:xfrm>
          <a:off x="2947651" y="1883803"/>
          <a:ext cx="1881560" cy="1128936"/>
        </a:xfrm>
        <a:prstGeom prst="roundRect">
          <a:avLst>
            <a:gd name="adj" fmla="val 10000"/>
          </a:avLst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smtClean="0">
              <a:solidFill>
                <a:srgbClr val="FFFF00"/>
              </a:solidFill>
            </a:rPr>
            <a:t>Recommendation matrices &amp; assess</a:t>
          </a:r>
          <a:endParaRPr lang="ko-KR" altLang="en-US" sz="1500" b="1" kern="1200" dirty="0">
            <a:solidFill>
              <a:srgbClr val="FFFF00"/>
            </a:solidFill>
          </a:endParaRPr>
        </a:p>
      </dsp:txBody>
      <dsp:txXfrm>
        <a:off x="2947651" y="1883803"/>
        <a:ext cx="1881560" cy="1128936"/>
      </dsp:txXfrm>
    </dsp:sp>
    <dsp:sp modelId="{03C0A460-2993-4AD6-B579-06F7961EF201}">
      <dsp:nvSpPr>
        <dsp:cNvPr id="0" name=""/>
        <dsp:cNvSpPr/>
      </dsp:nvSpPr>
      <dsp:spPr>
        <a:xfrm rot="10800000">
          <a:off x="2383183" y="2214958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 rot="10800000">
        <a:off x="2383183" y="2214958"/>
        <a:ext cx="398890" cy="466627"/>
      </dsp:txXfrm>
    </dsp:sp>
    <dsp:sp modelId="{69741737-F56E-4135-8402-787AD3D59A3B}">
      <dsp:nvSpPr>
        <dsp:cNvPr id="0" name=""/>
        <dsp:cNvSpPr/>
      </dsp:nvSpPr>
      <dsp:spPr>
        <a:xfrm>
          <a:off x="313466" y="1883803"/>
          <a:ext cx="1881560" cy="112893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0" strike="sngStrike" kern="1200" dirty="0" smtClean="0">
              <a:solidFill>
                <a:schemeClr val="bg1">
                  <a:lumMod val="75000"/>
                </a:schemeClr>
              </a:solidFill>
            </a:rPr>
            <a:t>개별 연구로부터</a:t>
          </a:r>
          <a:endParaRPr lang="en-US" altLang="ko-KR" sz="1500" b="0" strike="sngStrike" kern="1200" dirty="0" smtClean="0">
            <a:solidFill>
              <a:schemeClr val="bg1">
                <a:lumMod val="75000"/>
              </a:schemeClr>
            </a:solidFill>
          </a:endParaRP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0" strike="sngStrike" kern="1200" dirty="0" smtClean="0">
              <a:solidFill>
                <a:schemeClr val="bg1">
                  <a:lumMod val="75000"/>
                </a:schemeClr>
              </a:solidFill>
            </a:rPr>
            <a:t>결과 자료 추출</a:t>
          </a:r>
          <a:endParaRPr lang="en-US" altLang="ko-KR" sz="1500" b="0" strike="sngStrike" kern="1200" dirty="0" smtClean="0">
            <a:solidFill>
              <a:schemeClr val="bg1">
                <a:lumMod val="75000"/>
              </a:schemeClr>
            </a:solidFill>
          </a:endParaRPr>
        </a:p>
      </dsp:txBody>
      <dsp:txXfrm>
        <a:off x="313466" y="1883803"/>
        <a:ext cx="1881560" cy="1128936"/>
      </dsp:txXfrm>
    </dsp:sp>
    <dsp:sp modelId="{377803B0-FB50-453B-864A-D1488354D34F}">
      <dsp:nvSpPr>
        <dsp:cNvPr id="0" name=""/>
        <dsp:cNvSpPr/>
      </dsp:nvSpPr>
      <dsp:spPr>
        <a:xfrm rot="5400000">
          <a:off x="1054801" y="3144449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 rot="5400000">
        <a:off x="1054801" y="3144449"/>
        <a:ext cx="398890" cy="466627"/>
      </dsp:txXfrm>
    </dsp:sp>
    <dsp:sp modelId="{978B4049-FE66-457F-9AEA-988D42638FDB}">
      <dsp:nvSpPr>
        <dsp:cNvPr id="0" name=""/>
        <dsp:cNvSpPr/>
      </dsp:nvSpPr>
      <dsp:spPr>
        <a:xfrm>
          <a:off x="313466" y="3765364"/>
          <a:ext cx="1881560" cy="1128936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strike="sngStrike" kern="1200" dirty="0" smtClean="0">
              <a:solidFill>
                <a:schemeClr val="bg1">
                  <a:lumMod val="75000"/>
                </a:schemeClr>
              </a:solidFill>
            </a:rPr>
            <a:t>결과의 합성</a:t>
          </a:r>
          <a:endParaRPr lang="ko-KR" altLang="en-US" sz="1500" b="1" strike="sngStrike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13466" y="3765364"/>
        <a:ext cx="1881560" cy="1128936"/>
      </dsp:txXfrm>
    </dsp:sp>
    <dsp:sp modelId="{CEA918A2-76E6-4388-8315-A9626C15F727}">
      <dsp:nvSpPr>
        <dsp:cNvPr id="0" name=""/>
        <dsp:cNvSpPr/>
      </dsp:nvSpPr>
      <dsp:spPr>
        <a:xfrm>
          <a:off x="2360604" y="4096519"/>
          <a:ext cx="398890" cy="466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2360604" y="4096519"/>
        <a:ext cx="398890" cy="466627"/>
      </dsp:txXfrm>
    </dsp:sp>
    <dsp:sp modelId="{9B8CE387-9F92-4041-A86D-1B9A417AC017}">
      <dsp:nvSpPr>
        <dsp:cNvPr id="0" name=""/>
        <dsp:cNvSpPr/>
      </dsp:nvSpPr>
      <dsp:spPr>
        <a:xfrm>
          <a:off x="2947651" y="3765364"/>
          <a:ext cx="1881560" cy="1128936"/>
        </a:xfrm>
        <a:prstGeom prst="roundRect">
          <a:avLst>
            <a:gd name="adj" fmla="val 10000"/>
          </a:avLst>
        </a:prstGeom>
        <a:solidFill>
          <a:schemeClr val="bg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권고안 초안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2947651" y="3765364"/>
        <a:ext cx="1881560" cy="1128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DD08-97F1-4BE5-B0D2-00FA7DA8DCBF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D2D16-D7B0-42C1-B167-D4E270D63A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3322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D654D-67DA-40BB-A3B0-8F596951C4E0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5063" y="703263"/>
            <a:ext cx="4583112" cy="3438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10" y="4353982"/>
            <a:ext cx="5001402" cy="4073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ko-KR">
              <a:latin typeface="Times New Roman" charset="0"/>
              <a:ea typeface="바탕" pitchFamily="18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88415-4041-4425-96F1-C18E36EEEB1A}" type="datetimeFigureOut">
              <a:rPr lang="ko-KR" altLang="en-US" smtClean="0"/>
              <a:pPr/>
              <a:t>2016-09-19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5436096" y="6491307"/>
            <a:ext cx="3492004" cy="280258"/>
            <a:chOff x="5436096" y="6491307"/>
            <a:chExt cx="3492004" cy="280258"/>
          </a:xfrm>
        </p:grpSpPr>
        <p:pic>
          <p:nvPicPr>
            <p:cNvPr id="8" name="Picture 16" descr="프라이드-칼라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t="41496"/>
            <a:stretch>
              <a:fillRect/>
            </a:stretch>
          </p:blipFill>
          <p:spPr bwMode="auto">
            <a:xfrm>
              <a:off x="7452320" y="6491307"/>
              <a:ext cx="1475780" cy="274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11"/>
            <p:cNvSpPr txBox="1">
              <a:spLocks noChangeArrowheads="1"/>
            </p:cNvSpPr>
            <p:nvPr userDrawn="1"/>
          </p:nvSpPr>
          <p:spPr bwMode="auto">
            <a:xfrm>
              <a:off x="5436096" y="6525344"/>
              <a:ext cx="223224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00B050"/>
                  </a:solidFill>
                </a:rPr>
                <a:t>대한신경과학회</a:t>
              </a:r>
              <a:r>
                <a:rPr lang="en-US" altLang="ko-KR" sz="1000" b="1" dirty="0" smtClean="0">
                  <a:solidFill>
                    <a:srgbClr val="00B050"/>
                  </a:solidFill>
                </a:rPr>
                <a:t>, </a:t>
              </a:r>
              <a:r>
                <a:rPr lang="en-US" altLang="ko-KR" sz="1000" b="1" dirty="0" smtClean="0">
                  <a:solidFill>
                    <a:srgbClr val="00B050"/>
                  </a:solidFill>
                </a:rPr>
                <a:t>Sep.</a:t>
              </a:r>
              <a:r>
                <a:rPr lang="en-US" altLang="ko-KR" sz="1000" b="1" baseline="0" dirty="0" smtClean="0">
                  <a:solidFill>
                    <a:srgbClr val="00B050"/>
                  </a:solidFill>
                </a:rPr>
                <a:t> 24, </a:t>
              </a:r>
              <a:r>
                <a:rPr lang="en-US" altLang="ko-KR" sz="1000" b="1" dirty="0" smtClean="0">
                  <a:solidFill>
                    <a:srgbClr val="00B050"/>
                  </a:solidFill>
                </a:rPr>
                <a:t>2016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8537" y="1229710"/>
            <a:ext cx="7236373" cy="157655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 smtClean="0"/>
              <a:t>CPG adaptation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47491" y="3949253"/>
            <a:ext cx="6077607" cy="1533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이 유 경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순천향대학교 의과대학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진단검사의학교실</a:t>
            </a:r>
            <a:endParaRPr lang="en-US" altLang="ko-KR" sz="1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752" y="779791"/>
            <a:ext cx="7204842" cy="5184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947" y="390813"/>
            <a:ext cx="429906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 smtClean="0"/>
              <a:t>출처</a:t>
            </a:r>
            <a:r>
              <a:rPr lang="en-US" altLang="ko-KR" sz="1400" i="1" dirty="0" smtClean="0"/>
              <a:t> : Guideline</a:t>
            </a:r>
            <a:r>
              <a:rPr lang="ko-KR" altLang="en-US" sz="1400" i="1" dirty="0" smtClean="0"/>
              <a:t> </a:t>
            </a:r>
            <a:r>
              <a:rPr lang="en-US" altLang="ko-KR" sz="1400" i="1" dirty="0" smtClean="0"/>
              <a:t>Adaptation: A Resource Toolkit, ADAPTE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국내 사례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임상영상 가이드라인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6251"/>
          <a:stretch>
            <a:fillRect/>
          </a:stretch>
        </p:blipFill>
        <p:spPr bwMode="auto">
          <a:xfrm>
            <a:off x="662152" y="1292772"/>
            <a:ext cx="7493128" cy="462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12379" y="365126"/>
            <a:ext cx="8095593" cy="974943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 smtClean="0"/>
              <a:t>임상영상 가이드라인 개발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adaptation process</a:t>
            </a:r>
            <a:endParaRPr lang="ko-KR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644341" cy="497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654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9969" y="457200"/>
            <a:ext cx="2560886" cy="1359877"/>
          </a:xfrm>
        </p:spPr>
        <p:txBody>
          <a:bodyPr/>
          <a:lstStyle/>
          <a:p>
            <a:r>
              <a:rPr lang="en-US" altLang="ko-KR" sz="3600" b="1" dirty="0" smtClean="0"/>
              <a:t>Adaptation: </a:t>
            </a:r>
            <a:r>
              <a:rPr lang="ko-KR" altLang="en-US" sz="2800" b="1" dirty="0" smtClean="0"/>
              <a:t>검색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예</a:t>
            </a:r>
            <a:endParaRPr lang="ko-KR" altLang="en-US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0202" y="443173"/>
            <a:ext cx="585864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001108" y="4383878"/>
            <a:ext cx="5756030" cy="121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032" y="620688"/>
            <a:ext cx="870145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83568" y="2564904"/>
            <a:ext cx="7886700" cy="2444475"/>
          </a:xfrm>
        </p:spPr>
        <p:txBody>
          <a:bodyPr/>
          <a:lstStyle/>
          <a:p>
            <a:r>
              <a:rPr lang="ko-KR" altLang="en-US" dirty="0" smtClean="0"/>
              <a:t>평가와 선별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755576" y="3429000"/>
            <a:ext cx="7772400" cy="1500187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기존 임상진료지침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질평가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기존 권고안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</a:t>
            </a:r>
          </a:p>
          <a:p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4162"/>
            <a:ext cx="9086850" cy="79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5916"/>
            <a:ext cx="9096375" cy="80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434662" y="1395247"/>
            <a:ext cx="6353503" cy="4123670"/>
            <a:chOff x="678106" y="771525"/>
            <a:chExt cx="7926342" cy="5393779"/>
          </a:xfrm>
        </p:grpSpPr>
        <p:pic>
          <p:nvPicPr>
            <p:cNvPr id="20787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106" y="771525"/>
              <a:ext cx="7926342" cy="53937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직선 연결선 4"/>
            <p:cNvCxnSpPr>
              <a:stCxn id="207875" idx="0"/>
              <a:endCxn id="207875" idx="2"/>
            </p:cNvCxnSpPr>
            <p:nvPr/>
          </p:nvCxnSpPr>
          <p:spPr>
            <a:xfrm>
              <a:off x="4641277" y="771525"/>
              <a:ext cx="0" cy="53937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634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AGREE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3930" y="692696"/>
            <a:ext cx="736047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92080" y="260648"/>
            <a:ext cx="352839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altLang="ko-KR" b="1" dirty="0" smtClean="0">
                <a:solidFill>
                  <a:schemeClr val="bg1">
                    <a:lumMod val="95000"/>
                  </a:schemeClr>
                </a:solidFill>
                <a:latin typeface="Arial Narrow" pitchFamily="34" charset="0"/>
              </a:rPr>
              <a:t>Adapting External Depression and ADHD Clinical Practice Guidelines (CPGs)</a:t>
            </a:r>
          </a:p>
          <a:p>
            <a:pPr algn="r"/>
            <a:r>
              <a:rPr lang="en-GB" altLang="ko-KR" b="1" i="1" dirty="0" smtClean="0">
                <a:solidFill>
                  <a:srgbClr val="FFFF00"/>
                </a:solidFill>
                <a:latin typeface="Arial Narrow" pitchFamily="34" charset="0"/>
              </a:rPr>
              <a:t>Kaiser Permanente, USA</a:t>
            </a:r>
            <a:endParaRPr lang="ko-KR" altLang="en-US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50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Adaptation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Establish</a:t>
            </a:r>
            <a:r>
              <a:rPr lang="ko-KR" altLang="en-US" dirty="0" smtClean="0">
                <a:latin typeface="Calibri" pitchFamily="34" charset="0"/>
              </a:rPr>
              <a:t> </a:t>
            </a:r>
            <a:r>
              <a:rPr lang="en-US" altLang="ko-KR" dirty="0" smtClean="0">
                <a:latin typeface="Calibri" pitchFamily="34" charset="0"/>
              </a:rPr>
              <a:t>an </a:t>
            </a:r>
            <a:r>
              <a:rPr lang="en-US" altLang="ko-KR" b="1" dirty="0" smtClean="0">
                <a:solidFill>
                  <a:srgbClr val="7030A0"/>
                </a:solidFill>
                <a:latin typeface="Calibri" pitchFamily="34" charset="0"/>
              </a:rPr>
              <a:t>organizing committee</a:t>
            </a:r>
          </a:p>
          <a:p>
            <a:pPr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Select a topic</a:t>
            </a:r>
          </a:p>
          <a:p>
            <a:pPr>
              <a:spcAft>
                <a:spcPts val="600"/>
              </a:spcAft>
            </a:pPr>
            <a:r>
              <a:rPr lang="en-US" altLang="ko-KR" b="1" dirty="0" smtClean="0">
                <a:solidFill>
                  <a:srgbClr val="7030A0"/>
                </a:solidFill>
                <a:latin typeface="Calibri" pitchFamily="34" charset="0"/>
              </a:rPr>
              <a:t>Check whether adaptation is feasible</a:t>
            </a:r>
          </a:p>
          <a:p>
            <a:pPr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Identify skills and resources needed</a:t>
            </a:r>
          </a:p>
          <a:p>
            <a:pPr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Complete set-up tasks</a:t>
            </a:r>
          </a:p>
          <a:p>
            <a:pPr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Write protocol</a:t>
            </a:r>
            <a:endParaRPr lang="ko-KR" alt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008" y="188640"/>
            <a:ext cx="432048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A Pan-Canadian Practice Guideline: Screening, Assessment and Care of Cancer-Related Fatigue in Adults with Cancer</a:t>
            </a:r>
            <a:endParaRPr lang="en-GB" altLang="ko-KR" sz="1600" dirty="0" smtClean="0">
              <a:solidFill>
                <a:schemeClr val="bg1">
                  <a:lumMod val="95000"/>
                </a:schemeClr>
              </a:solidFill>
              <a:latin typeface="Arial Narrow" pitchFamily="34" charset="0"/>
            </a:endParaRPr>
          </a:p>
          <a:p>
            <a:pPr algn="r"/>
            <a:r>
              <a:rPr lang="en-US" altLang="ko-KR" sz="1600" b="1" i="1" dirty="0" smtClean="0">
                <a:solidFill>
                  <a:srgbClr val="FFFF00"/>
                </a:solidFill>
              </a:rPr>
              <a:t>Canada</a:t>
            </a:r>
            <a:endParaRPr lang="ko-KR" altLang="en-US" sz="1600" b="1" i="1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672" y="1412776"/>
            <a:ext cx="7206978" cy="22787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926" y="3827718"/>
            <a:ext cx="7185170" cy="24095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171"/>
          </a:xfrm>
        </p:spPr>
        <p:txBody>
          <a:bodyPr/>
          <a:lstStyle/>
          <a:p>
            <a:r>
              <a:rPr lang="ko-KR" altLang="en-US" dirty="0" smtClean="0"/>
              <a:t>최신성 </a:t>
            </a:r>
            <a:r>
              <a:rPr lang="en-US" altLang="ko-KR" dirty="0" smtClean="0"/>
              <a:t>(currency)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2771" y="1471364"/>
            <a:ext cx="6321973" cy="465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979133" y="1139675"/>
            <a:ext cx="429906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 smtClean="0"/>
              <a:t>출처</a:t>
            </a:r>
            <a:r>
              <a:rPr lang="en-US" altLang="ko-KR" sz="1400" i="1" dirty="0" smtClean="0"/>
              <a:t> : Guideline</a:t>
            </a:r>
            <a:r>
              <a:rPr lang="ko-KR" altLang="en-US" sz="1400" i="1" dirty="0" smtClean="0"/>
              <a:t> </a:t>
            </a:r>
            <a:r>
              <a:rPr lang="en-US" altLang="ko-KR" sz="1400" i="1" dirty="0" smtClean="0"/>
              <a:t>Adaptation: A Resource Toolkit, ADAPTE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3779" y="457200"/>
            <a:ext cx="3468414" cy="160020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dirty="0" smtClean="0"/>
              <a:t>내용정리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평가</a:t>
            </a:r>
            <a:r>
              <a:rPr lang="en-US" altLang="ko-KR" sz="4000" dirty="0" smtClean="0"/>
              <a:t> (content)-1</a:t>
            </a:r>
            <a:endParaRPr lang="ko-KR" altLang="en-US" sz="4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8761" y="323193"/>
            <a:ext cx="4989080" cy="5636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317530"/>
            <a:ext cx="2949178" cy="355145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Recommendation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</a:p>
          <a:p>
            <a:pPr>
              <a:buFontTx/>
              <a:buChar char="-"/>
            </a:pPr>
            <a:r>
              <a:rPr lang="ko-KR" altLang="en-US" dirty="0" smtClean="0"/>
              <a:t>근거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 평가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일관성 평가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838" y="5364832"/>
            <a:ext cx="2981342" cy="54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i="1" dirty="0" smtClean="0">
                <a:latin typeface="+mn-ea"/>
              </a:rPr>
              <a:t>출처</a:t>
            </a:r>
            <a:r>
              <a:rPr lang="en-US" altLang="ko-KR" sz="1400" i="1" dirty="0" smtClean="0">
                <a:latin typeface="+mn-ea"/>
              </a:rPr>
              <a:t> : </a:t>
            </a:r>
            <a:r>
              <a:rPr lang="ko-KR" altLang="en-US" sz="1400" i="1" dirty="0" smtClean="0">
                <a:latin typeface="+mn-ea"/>
              </a:rPr>
              <a:t>일차의료기관에서</a:t>
            </a:r>
            <a:r>
              <a:rPr lang="en-US" altLang="ko-KR" sz="1400" i="1" dirty="0" smtClean="0">
                <a:latin typeface="+mn-ea"/>
              </a:rPr>
              <a:t> </a:t>
            </a:r>
            <a:r>
              <a:rPr lang="ko-KR" altLang="en-US" sz="1400" i="1" dirty="0" smtClean="0">
                <a:latin typeface="+mn-ea"/>
              </a:rPr>
              <a:t>우울증 선별에 관한 진료지침</a:t>
            </a:r>
            <a:endParaRPr lang="ko-KR" altLang="en-US" sz="1400" i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317530"/>
            <a:ext cx="2949178" cy="355145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Recommendation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</a:p>
          <a:p>
            <a:pPr>
              <a:buFontTx/>
              <a:buChar char="-"/>
            </a:pPr>
            <a:r>
              <a:rPr lang="ko-KR" altLang="en-US" dirty="0" smtClean="0"/>
              <a:t>근거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 평가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일관성 평가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1899" y="472967"/>
            <a:ext cx="4933775" cy="546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83779" y="457200"/>
            <a:ext cx="3468414" cy="160020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dirty="0" smtClean="0"/>
              <a:t>내용정리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평가</a:t>
            </a:r>
            <a:r>
              <a:rPr lang="en-US" altLang="ko-KR" sz="4000" dirty="0" smtClean="0"/>
              <a:t> (content)-2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18604" y="5380598"/>
            <a:ext cx="2981342" cy="54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i="1" dirty="0" smtClean="0">
                <a:latin typeface="+mn-ea"/>
              </a:rPr>
              <a:t>출처</a:t>
            </a:r>
            <a:r>
              <a:rPr lang="en-US" altLang="ko-KR" sz="1400" i="1" dirty="0" smtClean="0">
                <a:latin typeface="+mn-ea"/>
              </a:rPr>
              <a:t> : </a:t>
            </a:r>
            <a:r>
              <a:rPr lang="ko-KR" altLang="en-US" sz="1400" i="1" dirty="0" smtClean="0">
                <a:latin typeface="+mn-ea"/>
              </a:rPr>
              <a:t>일차의료기관에서</a:t>
            </a:r>
            <a:r>
              <a:rPr lang="en-US" altLang="ko-KR" sz="1400" i="1" dirty="0" smtClean="0">
                <a:latin typeface="+mn-ea"/>
              </a:rPr>
              <a:t> </a:t>
            </a:r>
            <a:r>
              <a:rPr lang="ko-KR" altLang="en-US" sz="1400" i="1" dirty="0" smtClean="0">
                <a:latin typeface="+mn-ea"/>
              </a:rPr>
              <a:t>우울증 선별에 관한 진료지침</a:t>
            </a:r>
            <a:endParaRPr lang="ko-KR" altLang="en-US" sz="1400" i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317530"/>
            <a:ext cx="2949178" cy="355145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Recommendation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</a:p>
          <a:p>
            <a:pPr>
              <a:buFontTx/>
              <a:buChar char="-"/>
            </a:pPr>
            <a:r>
              <a:rPr lang="ko-KR" altLang="en-US" dirty="0" smtClean="0"/>
              <a:t>근거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 평가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일관성 평가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83779" y="457200"/>
            <a:ext cx="3468414" cy="160020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dirty="0" smtClean="0"/>
              <a:t>내용정리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평가</a:t>
            </a:r>
            <a:r>
              <a:rPr lang="en-US" altLang="ko-KR" sz="4000" dirty="0" smtClean="0"/>
              <a:t> (content)-3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02838" y="5364832"/>
            <a:ext cx="2981342" cy="54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i="1" dirty="0" smtClean="0">
                <a:latin typeface="+mn-ea"/>
              </a:rPr>
              <a:t>출처</a:t>
            </a:r>
            <a:r>
              <a:rPr lang="en-US" altLang="ko-KR" sz="1400" i="1" dirty="0" smtClean="0">
                <a:latin typeface="+mn-ea"/>
              </a:rPr>
              <a:t> : </a:t>
            </a:r>
            <a:r>
              <a:rPr lang="ko-KR" altLang="en-US" sz="1400" i="1" dirty="0" smtClean="0">
                <a:latin typeface="+mn-ea"/>
              </a:rPr>
              <a:t>일차의료기관에서</a:t>
            </a:r>
            <a:r>
              <a:rPr lang="en-US" altLang="ko-KR" sz="1400" i="1" dirty="0" smtClean="0">
                <a:latin typeface="+mn-ea"/>
              </a:rPr>
              <a:t> </a:t>
            </a:r>
            <a:r>
              <a:rPr lang="ko-KR" altLang="en-US" sz="1400" i="1" dirty="0" smtClean="0">
                <a:latin typeface="+mn-ea"/>
              </a:rPr>
              <a:t>우울증 선별에 관한 진료지침</a:t>
            </a:r>
            <a:endParaRPr lang="ko-KR" altLang="en-US" sz="1400" i="1" dirty="0">
              <a:latin typeface="+mn-ea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3804659" y="260131"/>
            <a:ext cx="5205334" cy="6440214"/>
            <a:chOff x="3804659" y="260131"/>
            <a:chExt cx="5205334" cy="644021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050"/>
            <a:stretch>
              <a:fillRect/>
            </a:stretch>
          </p:blipFill>
          <p:spPr bwMode="auto">
            <a:xfrm>
              <a:off x="3807372" y="260131"/>
              <a:ext cx="5197354" cy="5153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04659" y="5420806"/>
              <a:ext cx="5205334" cy="12795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37922"/>
            <a:ext cx="8928992" cy="50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895350"/>
            <a:ext cx="8677275" cy="506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152525"/>
            <a:ext cx="8763000" cy="455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686800" cy="50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868" y="1840523"/>
            <a:ext cx="2855051" cy="3786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0254" y="1827594"/>
            <a:ext cx="2719581" cy="3781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28650" y="260131"/>
            <a:ext cx="7886700" cy="1182414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novo </a:t>
            </a:r>
            <a:r>
              <a:rPr kumimoji="0" lang="en-US" altLang="ko-KR" sz="4400" b="1" i="1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r>
              <a:rPr kumimoji="0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adaptation</a:t>
            </a:r>
            <a:r>
              <a:rPr kumimoji="0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Tahoma" pitchFamily="34" charset="0"/>
                <a:ea typeface="순천향체" pitchFamily="50" charset="-127"/>
                <a:cs typeface="Tahoma" pitchFamily="34" charset="0"/>
              </a:rPr>
              <a:t>실제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Tahoma" pitchFamily="34" charset="0"/>
                <a:ea typeface="순천향체" pitchFamily="50" charset="-127"/>
                <a:cs typeface="Tahoma" pitchFamily="34" charset="0"/>
              </a:rPr>
              <a:t>임상진료지침에서 살펴보면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…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Tahoma" pitchFamily="34" charset="0"/>
              <a:ea typeface="순천향체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Adaptation</a:t>
            </a:r>
            <a:r>
              <a:rPr lang="ko-KR" altLang="en-US" dirty="0" smtClean="0"/>
              <a:t>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91264" cy="48965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Determine the health questions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7030A0"/>
                </a:solidFill>
                <a:latin typeface="Calibri" pitchFamily="34" charset="0"/>
              </a:rPr>
              <a:t>Adaptation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orte" pitchFamily="66" charset="0"/>
              </a:rPr>
              <a:t>with/without</a:t>
            </a:r>
            <a:r>
              <a:rPr lang="en-US" altLang="ko-KR" b="1" dirty="0" smtClean="0">
                <a:solidFill>
                  <a:srgbClr val="7030A0"/>
                </a:solidFill>
                <a:latin typeface="Forte" pitchFamily="66" charset="0"/>
              </a:rPr>
              <a:t> modification</a:t>
            </a:r>
            <a:endParaRPr lang="en-US" altLang="ko-KR" b="1" dirty="0" smtClean="0">
              <a:solidFill>
                <a:srgbClr val="7030A0"/>
              </a:solidFill>
              <a:latin typeface="Forte" pitchFamily="66" charset="0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Search &amp; select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recommendation </a:t>
            </a:r>
            <a:r>
              <a:rPr lang="en-US" altLang="ko-KR" dirty="0" smtClean="0">
                <a:latin typeface="Calibri" pitchFamily="34" charset="0"/>
              </a:rPr>
              <a:t>matrix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In case of adaptation: Assess individual recommendations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Developing </a:t>
            </a:r>
            <a:r>
              <a:rPr lang="en-US" altLang="ko-KR" dirty="0" smtClean="0">
                <a:latin typeface="Calibri" pitchFamily="34" charset="0"/>
              </a:rPr>
              <a:t>draft recommendation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31781" y="867509"/>
          <a:ext cx="8294635" cy="5025560"/>
        </p:xfrm>
        <a:graphic>
          <a:graphicData uri="http://schemas.openxmlformats.org/drawingml/2006/table">
            <a:tbl>
              <a:tblPr/>
              <a:tblGrid>
                <a:gridCol w="1349925"/>
                <a:gridCol w="3472355"/>
                <a:gridCol w="3472355"/>
              </a:tblGrid>
              <a:tr h="626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US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맑은 고딕"/>
                          <a:ea typeface="맑은 고딕"/>
                          <a:cs typeface="Times New Roman"/>
                        </a:rPr>
                        <a:t>KDIGO, 2009</a:t>
                      </a:r>
                      <a:endParaRPr lang="ko-KR" sz="16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맑은 고딕"/>
                          <a:ea typeface="맑은 고딕"/>
                          <a:cs typeface="Times New Roman"/>
                        </a:rPr>
                        <a:t>KHA-CARI, 2012</a:t>
                      </a:r>
                      <a:endParaRPr lang="ko-KR" sz="16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547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개발국가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미국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호주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547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개발방법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De 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novo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Adaptation of KDIGO 2009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4829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근거검색</a:t>
                      </a: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Medline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Cochrane Central Registry for trials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Cochrane database of systematic review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단일 지침 수용개발</a:t>
                      </a:r>
                      <a:r>
                        <a:rPr lang="en-US" sz="1600" b="1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b="1" kern="100" dirty="0">
                        <a:solidFill>
                          <a:srgbClr val="0070C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연구문헌 검색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는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KDIGO 2009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와 동일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657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검색전략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주제별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PICO 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제시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(table 32).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latin typeface="맑은 고딕"/>
                          <a:ea typeface="맑은 고딕"/>
                          <a:cs typeface="Times New Roman"/>
                        </a:rPr>
                        <a:t>검색식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 제시하지 않음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Cochrane Renal Group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이 검색에 참여하였다고 본문에 </a:t>
                      </a:r>
                      <a:r>
                        <a:rPr lang="ko-KR" sz="16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명시함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단일 지침 수용개발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최신 연구문헌 추가 검색 시행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검색전략은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KDIGO 2009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와 동일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283780" y="228601"/>
          <a:ext cx="8639504" cy="5825358"/>
        </p:xfrm>
        <a:graphic>
          <a:graphicData uri="http://schemas.openxmlformats.org/drawingml/2006/table">
            <a:tbl>
              <a:tblPr/>
              <a:tblGrid>
                <a:gridCol w="1584434"/>
                <a:gridCol w="3480797"/>
                <a:gridCol w="3574273"/>
              </a:tblGrid>
              <a:tr h="36517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맑은 고딕"/>
                          <a:ea typeface="맑은 고딕"/>
                          <a:cs typeface="Times New Roman"/>
                        </a:rPr>
                        <a:t>KDIGO, 2009</a:t>
                      </a:r>
                      <a:endParaRPr lang="ko-KR" sz="14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맑은 고딕"/>
                          <a:ea typeface="맑은 고딕"/>
                          <a:cs typeface="Times New Roman"/>
                        </a:rPr>
                        <a:t>KHA-CARI, </a:t>
                      </a:r>
                      <a:r>
                        <a:rPr lang="en-US" sz="14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2012*</a:t>
                      </a:r>
                      <a:endParaRPr lang="ko-KR" sz="14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34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근거수준과 </a:t>
                      </a:r>
                      <a:r>
                        <a:rPr 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권고 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강도</a:t>
                      </a: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동일 원칙 </a:t>
                      </a:r>
                      <a:r>
                        <a:rPr 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적용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7342">
                <a:tc rowSpan="4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권고안 비교</a:t>
                      </a: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Chapter 1. Induction Therapy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63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1.1: We recommend starting a combination of immunosuppressive medications before, or at the time of, kidney transplantation. </a:t>
                      </a:r>
                      <a:r>
                        <a:rPr lang="en-US" sz="12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(1A)</a:t>
                      </a:r>
                      <a:endParaRPr lang="ko-KR" sz="1200" b="1" kern="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a. We recommend that a combination of immunosuppressive medications start before, or at the time of, kidney transplantation. 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(1A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52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1.2: We recommend including induction therapy with a biologic agent as part of the initial immunosuppressive regimen in KTRs. </a:t>
                      </a:r>
                      <a:r>
                        <a:rPr lang="en-US" sz="12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(1A)</a:t>
                      </a:r>
                      <a:endParaRPr lang="ko-KR" sz="1200" b="1" kern="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b. We recommend induction therapy with a biologic agent as part of initial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immunosuppression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in kidney transplant recipients. 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(1B)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73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Not addressed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g. We suggest that patients undergoing ABO incompatible transplantation should undergo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plasmapheresis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or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immunoadsorption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to reach an anti-blood group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titre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known to be acceptable at that institution with consideration of post-transplant antibody removal depending on the baseline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titre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(2A)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22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근거의 요약</a:t>
                      </a: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연구문헌을 요약함</a:t>
                      </a: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KDIGO guideline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을 토대로 수용개발과정에서 수행된 검토소견을 추가하여 작성하였음을 서두에 명시함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2522">
                <a:tc gridSpan="3"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* KHA-CARI,</a:t>
                      </a:r>
                      <a:r>
                        <a:rPr lang="en-US" sz="1200" kern="100" baseline="0" dirty="0" smtClean="0">
                          <a:latin typeface="맑은 고딕"/>
                          <a:ea typeface="맑은 고딕"/>
                          <a:cs typeface="Times New Roman"/>
                        </a:rPr>
                        <a:t> 2012; </a:t>
                      </a: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KDIGO 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2009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에 비하여 권고안이 추가됨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이에 대하여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KDIGO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에서는 없는 권고안이 추가된 배경을 아래의 예와 같이 본문에 서술함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i="1" kern="100" dirty="0">
                          <a:latin typeface="맑은 고딕"/>
                          <a:ea typeface="맑은 고딕"/>
                          <a:cs typeface="Times New Roman"/>
                        </a:rPr>
                        <a:t>The KDIGO guideline did not address induction therapy for patients at high risk of </a:t>
                      </a:r>
                      <a:r>
                        <a:rPr lang="en-US" sz="1200" i="1" kern="100" dirty="0" err="1">
                          <a:latin typeface="맑은 고딕"/>
                          <a:ea typeface="맑은 고딕"/>
                          <a:cs typeface="Times New Roman"/>
                        </a:rPr>
                        <a:t>AbMR</a:t>
                      </a:r>
                      <a:r>
                        <a:rPr lang="en-US" sz="1200" i="1" kern="100" dirty="0">
                          <a:latin typeface="맑은 고딕"/>
                          <a:ea typeface="맑은 고딕"/>
                          <a:cs typeface="Times New Roman"/>
                        </a:rPr>
                        <a:t> (ABO blood group incompatible transplants and patients with donor specific antibody and/ or positive cross match), or </a:t>
                      </a:r>
                      <a:r>
                        <a:rPr lang="en-US" sz="1200" i="1" kern="100" dirty="0" err="1">
                          <a:latin typeface="맑은 고딕"/>
                          <a:ea typeface="맑은 고딕"/>
                          <a:cs typeface="Times New Roman"/>
                        </a:rPr>
                        <a:t>rituximab</a:t>
                      </a:r>
                      <a:r>
                        <a:rPr lang="en-US" sz="1200" i="1" kern="100" dirty="0">
                          <a:latin typeface="맑은 고딕"/>
                          <a:ea typeface="맑은 고딕"/>
                          <a:cs typeface="Times New Roman"/>
                        </a:rPr>
                        <a:t>. Information regarding these therapies has been included in this guideline, as such transplants are being performed with increasing frequency and are therefore applicable to local practice.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8537" y="1229710"/>
            <a:ext cx="7236373" cy="157655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 smtClean="0"/>
              <a:t>AGREE 2</a:t>
            </a: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평가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47491" y="3949253"/>
            <a:ext cx="6077607" cy="1533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이 유 경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순천향대학교 의과대학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진단검사의학교실</a:t>
            </a:r>
            <a:endParaRPr lang="en-US" altLang="ko-KR" sz="1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>
                <a:latin typeface="Arial Rounded MT Bold" pitchFamily="34" charset="0"/>
              </a:rPr>
              <a:t>Why</a:t>
            </a:r>
            <a:r>
              <a:rPr lang="ko-KR" altLang="en-US" sz="4800" dirty="0" smtClean="0">
                <a:latin typeface="Arial Rounded MT Bold" pitchFamily="34" charset="0"/>
              </a:rPr>
              <a:t> </a:t>
            </a:r>
            <a:r>
              <a:rPr lang="en-US" altLang="ko-KR" sz="4800" dirty="0" smtClean="0">
                <a:latin typeface="Arial Rounded MT Bold" pitchFamily="34" charset="0"/>
              </a:rPr>
              <a:t>CPG...</a:t>
            </a:r>
            <a:endParaRPr lang="ko-KR" altLang="en-US" sz="4800" dirty="0">
              <a:latin typeface="Arial Rounded MT Bold" pitchFamily="34" charset="0"/>
            </a:endParaRPr>
          </a:p>
        </p:txBody>
      </p:sp>
      <p:pic>
        <p:nvPicPr>
          <p:cNvPr id="1029" name="Picture 5" descr="C:\Users\Administrator\AppData\Local\Microsoft\Windows\Temporary Internet Files\Content.IE5\2OGGHBYR\doctor[1]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628800"/>
            <a:ext cx="2333625" cy="433387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619672" y="3068960"/>
            <a:ext cx="605043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Authority</a:t>
            </a:r>
            <a:endParaRPr lang="en-US" altLang="ko-KR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9405"/>
          </a:xfrm>
        </p:spPr>
        <p:txBody>
          <a:bodyPr/>
          <a:lstStyle/>
          <a:p>
            <a:r>
              <a:rPr lang="en-US" altLang="ko-KR" dirty="0" smtClean="0">
                <a:latin typeface="Calibri" pitchFamily="34" charset="0"/>
              </a:rPr>
              <a:t>Clinical practice guideline</a:t>
            </a:r>
            <a:endParaRPr lang="ko-KR" altLang="en-US" dirty="0">
              <a:latin typeface="Calibri" pitchFamily="34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02758"/>
            <a:ext cx="7560840" cy="450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 smtClean="0">
                <a:latin typeface="Arial Rounded MT Bold" pitchFamily="34" charset="0"/>
              </a:rPr>
              <a:t>CPG, to be trustworthy… </a:t>
            </a:r>
            <a:endParaRPr lang="ko-KR" altLang="en-US" dirty="0">
              <a:latin typeface="Arial Rounded MT Bold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7544" y="1124744"/>
            <a:ext cx="8352928" cy="532859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Evidence base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</a:t>
            </a:r>
            <a:r>
              <a:rPr lang="en-US" altLang="ko-KR" b="1" dirty="0" smtClean="0">
                <a:latin typeface="Calibri" pitchFamily="34" charset="0"/>
              </a:rPr>
              <a:t>based on a systematic review</a:t>
            </a:r>
            <a:r>
              <a:rPr lang="en-US" altLang="ko-KR" dirty="0" smtClean="0">
                <a:latin typeface="Calibri" pitchFamily="34" charset="0"/>
              </a:rPr>
              <a:t> of the existing evidence;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Provide a </a:t>
            </a:r>
            <a:r>
              <a:rPr lang="en-US" altLang="ko-KR" b="1" dirty="0" smtClean="0">
                <a:latin typeface="Calibri" pitchFamily="34" charset="0"/>
              </a:rPr>
              <a:t>clear explanation of the logical relationships</a:t>
            </a:r>
            <a:r>
              <a:rPr lang="en-US" altLang="ko-KR" dirty="0" smtClean="0">
                <a:latin typeface="Calibri" pitchFamily="34" charset="0"/>
              </a:rPr>
              <a:t> between alternative care options and health outcomes, and provide ratings of both the quality of evidence and the strength of recommendations; and 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Transparency (or Legitimacy)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developed by </a:t>
            </a:r>
            <a:r>
              <a:rPr lang="en-US" altLang="ko-KR" b="1" dirty="0" smtClean="0">
                <a:latin typeface="Calibri" pitchFamily="34" charset="0"/>
              </a:rPr>
              <a:t>a knowledgeable, multidisciplinary panel</a:t>
            </a:r>
            <a:r>
              <a:rPr lang="en-US" altLang="ko-KR" dirty="0" smtClean="0">
                <a:latin typeface="Calibri" pitchFamily="34" charset="0"/>
              </a:rPr>
              <a:t> of experts and representatives from key affected groups;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latin typeface="Calibri" pitchFamily="34" charset="0"/>
              </a:rPr>
              <a:t>Consider</a:t>
            </a:r>
            <a:r>
              <a:rPr lang="en-US" altLang="ko-KR" dirty="0" smtClean="0">
                <a:latin typeface="Calibri" pitchFamily="34" charset="0"/>
              </a:rPr>
              <a:t> important patient subgroups and </a:t>
            </a:r>
            <a:r>
              <a:rPr lang="en-US" altLang="ko-KR" b="1" dirty="0" smtClean="0">
                <a:latin typeface="Calibri" pitchFamily="34" charset="0"/>
              </a:rPr>
              <a:t>patient preferences</a:t>
            </a:r>
            <a:r>
              <a:rPr lang="en-US" altLang="ko-KR" dirty="0" smtClean="0">
                <a:latin typeface="Calibri" pitchFamily="34" charset="0"/>
              </a:rPr>
              <a:t> as appropriate;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based on an </a:t>
            </a:r>
            <a:r>
              <a:rPr lang="en-US" altLang="ko-KR" b="1" dirty="0" smtClean="0">
                <a:latin typeface="Calibri" pitchFamily="34" charset="0"/>
              </a:rPr>
              <a:t>explicit and transparent process</a:t>
            </a:r>
            <a:r>
              <a:rPr lang="en-US" altLang="ko-KR" dirty="0" smtClean="0">
                <a:latin typeface="Calibri" pitchFamily="34" charset="0"/>
              </a:rPr>
              <a:t> that minimizes distortions, biases, and conflicts of interest; 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Currency (or updating)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reconsidered and </a:t>
            </a:r>
            <a:r>
              <a:rPr lang="en-US" altLang="ko-KR" b="1" dirty="0" smtClean="0">
                <a:latin typeface="Calibri" pitchFamily="34" charset="0"/>
              </a:rPr>
              <a:t>revised as appropriate</a:t>
            </a:r>
            <a:r>
              <a:rPr lang="en-US" altLang="ko-KR" dirty="0" smtClean="0">
                <a:latin typeface="Calibri" pitchFamily="34" charset="0"/>
              </a:rPr>
              <a:t> when important new evidence warrants modifications of recommendations.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Clarity </a:t>
            </a:r>
            <a:endParaRPr lang="ko-KR" altLang="en-US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AGREE 2 instrument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구성</a:t>
            </a:r>
            <a:r>
              <a:rPr lang="en-US" altLang="ko-KR" dirty="0" smtClean="0"/>
              <a:t>: 6 </a:t>
            </a:r>
            <a:r>
              <a:rPr lang="ko-KR" altLang="en-US" dirty="0" smtClean="0"/>
              <a:t>평가영역</a:t>
            </a:r>
            <a:r>
              <a:rPr lang="en-US" altLang="ko-KR" dirty="0" smtClean="0"/>
              <a:t> 23 </a:t>
            </a:r>
            <a:r>
              <a:rPr lang="ko-KR" altLang="en-US" dirty="0" smtClean="0"/>
              <a:t>문항</a:t>
            </a:r>
            <a:endParaRPr lang="en-US" altLang="ko-KR" dirty="0" smtClean="0"/>
          </a:p>
          <a:p>
            <a:r>
              <a:rPr lang="ko-KR" altLang="en-US" dirty="0" smtClean="0"/>
              <a:t>용도</a:t>
            </a:r>
            <a:endParaRPr lang="en-US" altLang="ko-KR" dirty="0" smtClean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Assess the quality of guidelines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Provide a methodological strategy for the development of guidelines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 smtClean="0"/>
              <a:t>Inform what information and how information ought to be reported in guidelines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1. </a:t>
            </a:r>
            <a:r>
              <a:rPr lang="ko-KR" altLang="en-US" sz="4000" dirty="0" smtClean="0"/>
              <a:t>범위와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진료지침의 </a:t>
            </a:r>
            <a:r>
              <a:rPr lang="ko-KR" altLang="en-US" sz="2000" dirty="0">
                <a:latin typeface="+mn-ea"/>
              </a:rPr>
              <a:t>전반적인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목적</a:t>
            </a:r>
            <a:r>
              <a:rPr lang="ko-KR" altLang="en-US" sz="2000" dirty="0">
                <a:latin typeface="+mn-ea"/>
              </a:rPr>
              <a:t>이 구체적으로 서술되어 있다</a:t>
            </a:r>
            <a:r>
              <a:rPr lang="en-US" altLang="ko-KR" sz="2000" dirty="0">
                <a:latin typeface="+mn-ea"/>
              </a:rPr>
              <a:t>. 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overall objective(s) of the guideline is (are) specifically described. </a:t>
            </a:r>
            <a:endParaRPr lang="ko-KR" altLang="en-US" sz="8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진료지침에서 </a:t>
            </a:r>
            <a:r>
              <a:rPr lang="ko-KR" altLang="en-US" sz="2000" dirty="0">
                <a:latin typeface="+mn-ea"/>
              </a:rPr>
              <a:t>다루고자 하는 건강 관련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질문</a:t>
            </a:r>
            <a:r>
              <a:rPr lang="ko-KR" altLang="en-US" sz="2000" dirty="0">
                <a:latin typeface="+mn-ea"/>
              </a:rPr>
              <a:t>들이 구체적으로 서술되어 있다</a:t>
            </a:r>
            <a:r>
              <a:rPr lang="en-US" altLang="ko-KR" sz="2000" dirty="0">
                <a:latin typeface="+mn-ea"/>
              </a:rPr>
              <a:t>. 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health question(s) covered by the guideline is (are) specifically described.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진료지침을 </a:t>
            </a:r>
            <a:r>
              <a:rPr lang="ko-KR" altLang="en-US" sz="2000" dirty="0">
                <a:latin typeface="+mn-ea"/>
              </a:rPr>
              <a:t>적용할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인구집단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환자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일반인 등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이 구체적으로 서술되어 있다</a:t>
            </a:r>
            <a:r>
              <a:rPr lang="en-US" altLang="ko-KR" sz="2000" dirty="0">
                <a:latin typeface="+mn-ea"/>
              </a:rPr>
              <a:t>. </a:t>
            </a:r>
            <a:endParaRPr lang="ko-KR" altLang="en-US" sz="2000" dirty="0"/>
          </a:p>
          <a:p>
            <a:pPr lvl="1"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population (patients, public, etc.) to whom the guideline is meant to apply is specifically described.</a:t>
            </a:r>
          </a:p>
          <a:p>
            <a:pPr>
              <a:lnSpc>
                <a:spcPct val="150000"/>
              </a:lnSpc>
              <a:buNone/>
            </a:pPr>
            <a:endParaRPr lang="ko-KR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>2. </a:t>
            </a:r>
            <a:r>
              <a:rPr lang="ko-KR" altLang="en-US" sz="4000" dirty="0" smtClean="0"/>
              <a:t>이해당사자의 참여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000" dirty="0" smtClean="0"/>
              <a:t>진료지침 </a:t>
            </a:r>
            <a:r>
              <a:rPr lang="ko-KR" altLang="en-US" sz="2000" dirty="0"/>
              <a:t>개발 그룹은 모든 </a:t>
            </a:r>
            <a:r>
              <a:rPr lang="ko-KR" altLang="en-US" sz="2000" dirty="0">
                <a:solidFill>
                  <a:srgbClr val="FF0000"/>
                </a:solidFill>
              </a:rPr>
              <a:t>관련</a:t>
            </a:r>
            <a:r>
              <a:rPr lang="ko-KR" altLang="en-US" sz="2000" dirty="0"/>
              <a:t> 전문가 집단을 포함하고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development group includes individuals from all relevant professional groups.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000" dirty="0" smtClean="0"/>
              <a:t>진료지침을 </a:t>
            </a:r>
            <a:r>
              <a:rPr lang="ko-KR" altLang="en-US" sz="2000" dirty="0">
                <a:solidFill>
                  <a:srgbClr val="FF0000"/>
                </a:solidFill>
              </a:rPr>
              <a:t>적용</a:t>
            </a:r>
            <a:r>
              <a:rPr lang="ko-KR" altLang="en-US" sz="2000" dirty="0"/>
              <a:t>할 인구집단</a:t>
            </a:r>
            <a:r>
              <a:rPr lang="en-US" altLang="ko-KR" sz="2000" dirty="0"/>
              <a:t>(</a:t>
            </a:r>
            <a:r>
              <a:rPr lang="ko-KR" altLang="en-US" sz="2000" dirty="0"/>
              <a:t>환자</a:t>
            </a:r>
            <a:r>
              <a:rPr lang="en-US" altLang="ko-KR" sz="2000" dirty="0"/>
              <a:t>, </a:t>
            </a:r>
            <a:r>
              <a:rPr lang="ko-KR" altLang="en-US" sz="2000" dirty="0"/>
              <a:t>일반인 등</a:t>
            </a:r>
            <a:r>
              <a:rPr lang="en-US" altLang="ko-KR" sz="2000" dirty="0"/>
              <a:t>)</a:t>
            </a:r>
            <a:r>
              <a:rPr lang="ko-KR" altLang="en-US" sz="2000" dirty="0"/>
              <a:t>의 관점과 선호도를 고려했고</a:t>
            </a:r>
            <a:r>
              <a:rPr lang="en-US" altLang="ko-KR" sz="2000" dirty="0"/>
              <a:t>, </a:t>
            </a:r>
            <a:r>
              <a:rPr lang="ko-KR" altLang="en-US" sz="2000" dirty="0"/>
              <a:t>그 내용을 </a:t>
            </a:r>
            <a:r>
              <a:rPr lang="ko-KR" altLang="en-US" sz="2000" dirty="0" smtClean="0"/>
              <a:t>포함하고 </a:t>
            </a:r>
            <a:r>
              <a:rPr lang="ko-KR" altLang="en-US" sz="2000" dirty="0"/>
              <a:t>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views and preferences of the target population (patients, public, etc.) have been sought.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2000" dirty="0" smtClean="0"/>
              <a:t>진료지침을 </a:t>
            </a:r>
            <a:r>
              <a:rPr lang="ko-KR" altLang="en-US" sz="2000" dirty="0"/>
              <a:t>주로 </a:t>
            </a:r>
            <a:r>
              <a:rPr lang="ko-KR" altLang="en-US" sz="2000" dirty="0">
                <a:solidFill>
                  <a:srgbClr val="FF0000"/>
                </a:solidFill>
              </a:rPr>
              <a:t>활용</a:t>
            </a:r>
            <a:r>
              <a:rPr lang="ko-KR" altLang="en-US" sz="2000" dirty="0"/>
              <a:t>할 사용자 집단이 분명하게 규정되어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target users of the guideline are clearly defined.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7. </a:t>
            </a:r>
            <a:r>
              <a:rPr lang="ko-KR" altLang="en-US" sz="2000" dirty="0" smtClean="0"/>
              <a:t>근거의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검색</a:t>
            </a:r>
            <a:r>
              <a:rPr lang="ko-KR" altLang="en-US" sz="2000" dirty="0" smtClean="0"/>
              <a:t>에 체계적인 방법이 사용되었다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Systematic methods were used to search for evidence.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8. </a:t>
            </a:r>
            <a:r>
              <a:rPr lang="ko-KR" altLang="en-US" sz="2000" dirty="0" smtClean="0"/>
              <a:t>근거 </a:t>
            </a:r>
            <a:r>
              <a:rPr lang="ko-KR" altLang="en-US" sz="2000" dirty="0" smtClean="0">
                <a:solidFill>
                  <a:srgbClr val="FF0000"/>
                </a:solidFill>
              </a:rPr>
              <a:t>선택</a:t>
            </a:r>
            <a:r>
              <a:rPr lang="ko-KR" altLang="en-US" sz="2000" dirty="0" smtClean="0"/>
              <a:t>의 기준이 분명하게 서술되어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criteria for selecting the evidence are clearly described.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9. </a:t>
            </a:r>
            <a:r>
              <a:rPr lang="ko-KR" altLang="en-US" sz="2000" dirty="0" smtClean="0"/>
              <a:t>근거 자료의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강도와 한계</a:t>
            </a:r>
            <a:r>
              <a:rPr lang="ko-KR" altLang="en-US" sz="2000" dirty="0" smtClean="0"/>
              <a:t>가 분명하게 서술되어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strengths and limitations of the body of evidence are clearly described.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274638"/>
            <a:ext cx="8229600" cy="1498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평가영역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개발의 엄격성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(7~14)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근거를</a:t>
            </a: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모으는 과정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Adaptation</a:t>
            </a:r>
            <a:r>
              <a:rPr lang="ko-KR" altLang="en-US" dirty="0" smtClean="0"/>
              <a:t> 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 –</a:t>
            </a:r>
            <a:r>
              <a:rPr lang="ko-KR" altLang="en-US" dirty="0" smtClean="0"/>
              <a:t>최종화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 smtClean="0">
                <a:latin typeface="Calibri" pitchFamily="34" charset="0"/>
              </a:rPr>
              <a:t>External review by target users</a:t>
            </a:r>
          </a:p>
          <a:p>
            <a:pPr>
              <a:spcAft>
                <a:spcPts val="600"/>
              </a:spcAft>
            </a:pPr>
            <a:r>
              <a:rPr lang="en-US" altLang="ko-KR" sz="2800" dirty="0" smtClean="0">
                <a:latin typeface="Calibri" pitchFamily="34" charset="0"/>
              </a:rPr>
              <a:t>Consult with relevant endorsement bodies</a:t>
            </a:r>
          </a:p>
          <a:p>
            <a:pPr>
              <a:spcAft>
                <a:spcPts val="600"/>
              </a:spcAft>
            </a:pPr>
            <a:r>
              <a:rPr lang="en-US" altLang="ko-KR" sz="2800" dirty="0" smtClean="0">
                <a:solidFill>
                  <a:srgbClr val="0000FF"/>
                </a:solidFill>
                <a:latin typeface="Calibri" pitchFamily="34" charset="0"/>
              </a:rPr>
              <a:t>Adaptation</a:t>
            </a:r>
            <a:r>
              <a:rPr lang="en-US" altLang="ko-KR" sz="2400" dirty="0" smtClean="0">
                <a:solidFill>
                  <a:srgbClr val="0000FF"/>
                </a:solidFill>
                <a:latin typeface="Calibri" pitchFamily="34" charset="0"/>
              </a:rPr>
              <a:t>: Consult with developers of source guidelines</a:t>
            </a:r>
          </a:p>
          <a:p>
            <a:pPr>
              <a:spcAft>
                <a:spcPts val="600"/>
              </a:spcAft>
            </a:pPr>
            <a:r>
              <a:rPr lang="en-US" altLang="ko-KR" sz="2800" dirty="0" smtClean="0">
                <a:solidFill>
                  <a:srgbClr val="0000FF"/>
                </a:solidFill>
                <a:latin typeface="Calibri" pitchFamily="34" charset="0"/>
              </a:rPr>
              <a:t>Adaptation</a:t>
            </a:r>
            <a:r>
              <a:rPr lang="en-US" altLang="ko-KR" sz="2400" dirty="0" smtClean="0">
                <a:solidFill>
                  <a:srgbClr val="0000FF"/>
                </a:solidFill>
                <a:latin typeface="Calibri" pitchFamily="34" charset="0"/>
              </a:rPr>
              <a:t>: Acknowledge source documents</a:t>
            </a:r>
          </a:p>
          <a:p>
            <a:pPr>
              <a:spcAft>
                <a:spcPts val="600"/>
              </a:spcAft>
            </a:pPr>
            <a:r>
              <a:rPr lang="en-US" altLang="ko-KR" sz="2800" dirty="0" smtClean="0">
                <a:latin typeface="Calibri" pitchFamily="34" charset="0"/>
              </a:rPr>
              <a:t>Plan for aftercare of the guideline</a:t>
            </a:r>
          </a:p>
          <a:p>
            <a:pPr>
              <a:spcAft>
                <a:spcPts val="600"/>
              </a:spcAft>
            </a:pPr>
            <a:r>
              <a:rPr lang="en-US" altLang="ko-KR" sz="2800" dirty="0" smtClean="0">
                <a:latin typeface="Calibri" pitchFamily="34" charset="0"/>
              </a:rPr>
              <a:t>Produce high quality final guideline</a:t>
            </a:r>
            <a:endParaRPr lang="ko-KR" alt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개발의 엄격성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근거에서 권고의 생성과정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None/>
            </a:pPr>
            <a:endParaRPr lang="en-US" altLang="ko-KR" sz="2000" dirty="0" smtClean="0"/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10. </a:t>
            </a:r>
            <a:r>
              <a:rPr lang="ko-KR" altLang="en-US" sz="2000" dirty="0" smtClean="0"/>
              <a:t>권고안 </a:t>
            </a:r>
            <a:r>
              <a:rPr lang="ko-KR" altLang="en-US" sz="2000" dirty="0" smtClean="0">
                <a:solidFill>
                  <a:srgbClr val="FF0000"/>
                </a:solidFill>
              </a:rPr>
              <a:t>도출</a:t>
            </a: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방법</a:t>
            </a:r>
            <a:r>
              <a:rPr lang="ko-KR" altLang="en-US" sz="2000" dirty="0" smtClean="0"/>
              <a:t>이 분명하게 서술되어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methods for formulating the recommendations are clearly described.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11. </a:t>
            </a:r>
            <a:r>
              <a:rPr lang="ko-KR" altLang="en-US" sz="2000" dirty="0" smtClean="0"/>
              <a:t>건강상의 편익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부작용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위험 요인이 권고안 도출 시 </a:t>
            </a:r>
            <a:r>
              <a:rPr lang="ko-KR" altLang="en-US" sz="2000" dirty="0" smtClean="0">
                <a:solidFill>
                  <a:srgbClr val="FF0000"/>
                </a:solidFill>
              </a:rPr>
              <a:t>고려</a:t>
            </a:r>
            <a:r>
              <a:rPr lang="ko-KR" altLang="en-US" sz="2000" dirty="0" smtClean="0"/>
              <a:t>되었다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health benefits, side effects, and risks have been considered in formulating the recommendations.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개발의 엄격성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객관적 확인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None/>
            </a:pPr>
            <a:endParaRPr lang="en-US" altLang="ko-KR" sz="2000" dirty="0" smtClean="0"/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12. </a:t>
            </a:r>
            <a:r>
              <a:rPr lang="ko-KR" altLang="en-US" sz="2000" dirty="0" smtClean="0"/>
              <a:t>권고안과 이를 뒷받침하는 근거를 명확하게 </a:t>
            </a:r>
            <a:r>
              <a:rPr lang="ko-KR" altLang="en-US" sz="2000" dirty="0" smtClean="0">
                <a:solidFill>
                  <a:srgbClr val="FF0000"/>
                </a:solidFill>
              </a:rPr>
              <a:t>연결</a:t>
            </a:r>
            <a:r>
              <a:rPr lang="ko-KR" altLang="en-US" sz="2000" dirty="0" smtClean="0"/>
              <a:t> 지을 수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There is an explicit link between the recommendations and the supporting evidence.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13. </a:t>
            </a:r>
            <a:r>
              <a:rPr lang="ko-KR" altLang="en-US" sz="2000" dirty="0" smtClean="0"/>
              <a:t>진료지침은 출판 전에 외부 전문가들에 의한 </a:t>
            </a:r>
            <a:r>
              <a:rPr lang="ko-KR" altLang="en-US" sz="2000" dirty="0" smtClean="0">
                <a:solidFill>
                  <a:srgbClr val="FF0000"/>
                </a:solidFill>
              </a:rPr>
              <a:t>검토</a:t>
            </a:r>
            <a:r>
              <a:rPr lang="ko-KR" altLang="en-US" sz="2000" dirty="0" smtClean="0"/>
              <a:t> 과정이 있었다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has been externally reviewed by experts prior to its publication. </a:t>
            </a: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14. </a:t>
            </a:r>
            <a:r>
              <a:rPr lang="ko-KR" altLang="en-US" sz="2000" dirty="0" smtClean="0"/>
              <a:t>진료지침의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갱신</a:t>
            </a:r>
            <a:r>
              <a:rPr lang="ko-KR" altLang="en-US" sz="2000" dirty="0" smtClean="0"/>
              <a:t> 절차가 제시되어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A procedure for updating the guideline is provided. </a:t>
            </a:r>
            <a:endParaRPr lang="en-US" altLang="ko-KR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4. </a:t>
            </a:r>
            <a:r>
              <a:rPr lang="ko-KR" altLang="en-US" sz="4000" dirty="0" smtClean="0"/>
              <a:t>표현의 명확성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sz="2000" dirty="0" smtClean="0"/>
              <a:t>권고안은 </a:t>
            </a:r>
            <a:r>
              <a:rPr lang="ko-KR" altLang="en-US" sz="2000" dirty="0"/>
              <a:t>구체적이며 </a:t>
            </a:r>
            <a:r>
              <a:rPr lang="ko-KR" altLang="en-US" sz="2000" dirty="0">
                <a:solidFill>
                  <a:srgbClr val="FF0000"/>
                </a:solidFill>
              </a:rPr>
              <a:t>모호하지 않다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recommendations are specific and unambiguous.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sz="2000" dirty="0" smtClean="0"/>
              <a:t>임상 </a:t>
            </a:r>
            <a:r>
              <a:rPr lang="ko-KR" altLang="en-US" sz="2000" dirty="0"/>
              <a:t>상태나 건강 이슈를 관리하기 위한 </a:t>
            </a:r>
            <a:r>
              <a:rPr lang="ko-KR" altLang="en-US" sz="2000" dirty="0">
                <a:solidFill>
                  <a:srgbClr val="FF0000"/>
                </a:solidFill>
              </a:rPr>
              <a:t>다양한</a:t>
            </a:r>
            <a:r>
              <a:rPr lang="ko-KR" altLang="en-US" sz="2000" dirty="0"/>
              <a:t> 대안이 분명하게 표현되어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different options for management of the condition or health issue are clearly presented.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sz="2000" dirty="0" smtClean="0"/>
              <a:t>주요 </a:t>
            </a:r>
            <a:r>
              <a:rPr lang="ko-KR" altLang="en-US" sz="2000" dirty="0"/>
              <a:t>권고안은 </a:t>
            </a:r>
            <a:r>
              <a:rPr lang="ko-KR" altLang="en-US" sz="2000" dirty="0">
                <a:solidFill>
                  <a:srgbClr val="FF0000"/>
                </a:solidFill>
              </a:rPr>
              <a:t>쉽게</a:t>
            </a:r>
            <a:r>
              <a:rPr lang="ko-KR" altLang="en-US" sz="2000" dirty="0"/>
              <a:t> 확인할 수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Key recommendations are easily identifiable.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5. </a:t>
            </a:r>
            <a:r>
              <a:rPr lang="ko-KR" altLang="en-US" sz="4000" dirty="0" err="1" smtClean="0"/>
              <a:t>적용성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511256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진료지침은 </a:t>
            </a:r>
            <a:r>
              <a:rPr lang="ko-KR" altLang="en-US" sz="2000" dirty="0"/>
              <a:t>이를 실행하는데 있어 장애요인과 촉진요인을 서술하고 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describes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facilitators and barriers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to its application.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진료지침은 </a:t>
            </a:r>
            <a:r>
              <a:rPr lang="ko-KR" altLang="en-US" sz="2000" dirty="0"/>
              <a:t>권고안이 의료현장에서 실제 사용될 수 있도록 도와주는 조언과 도구를 </a:t>
            </a:r>
            <a:r>
              <a:rPr lang="ko-KR" altLang="en-US" sz="2000" dirty="0" smtClean="0"/>
              <a:t>제시하고 </a:t>
            </a:r>
            <a:r>
              <a:rPr lang="ko-KR" altLang="en-US" sz="2000" dirty="0"/>
              <a:t>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provides advice and/or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tools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 on how the recommendations can be put into practice.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권고안 적용 시 </a:t>
            </a:r>
            <a:r>
              <a:rPr lang="ko-KR" altLang="en-US" sz="2000" dirty="0"/>
              <a:t>필요로 할 수 있는 잠재적인 자원의 영향과 의미가 고려되어야 한다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potential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resource implications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of applying the recommendations have been considered.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진료지침은 </a:t>
            </a:r>
            <a:r>
              <a:rPr lang="ko-KR" altLang="en-US" sz="2000" dirty="0"/>
              <a:t>수행 정도에 대한 감독 및 평가 기준을 제시하고 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presents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monitoring and/or auditing criteria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6. </a:t>
            </a:r>
            <a:r>
              <a:rPr lang="ko-KR" altLang="en-US" sz="4000" dirty="0" smtClean="0"/>
              <a:t>편집의 독립성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 startAt="22"/>
            </a:pPr>
            <a:r>
              <a:rPr lang="ko-KR" altLang="en-US" sz="2000" dirty="0" smtClean="0"/>
              <a:t>재정후원단체의 </a:t>
            </a:r>
            <a:r>
              <a:rPr lang="ko-KR" altLang="en-US" sz="2000" dirty="0"/>
              <a:t>의견이 진료지침의 내용에 영향을 주지 않았다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views of the funding body have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influenced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content of the guideline.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22"/>
            </a:pPr>
            <a:r>
              <a:rPr lang="ko-KR" altLang="en-US" sz="2000" dirty="0" smtClean="0"/>
              <a:t>진료지침 </a:t>
            </a:r>
            <a:r>
              <a:rPr lang="ko-KR" altLang="en-US" sz="2000" dirty="0"/>
              <a:t>개발에 참여한 구성원들의 이해관계가 기록되어 있고 그 내용이 언급되어 </a:t>
            </a:r>
            <a:r>
              <a:rPr lang="ko-KR" altLang="en-US" sz="2000" dirty="0" smtClean="0"/>
              <a:t>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Competing interests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of guideline development group members have been recorded and addressed.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/>
              <a:t>Rating scale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Recommended appraisers: 4</a:t>
            </a:r>
          </a:p>
          <a:p>
            <a:r>
              <a:rPr lang="en-US" altLang="ko-KR" sz="2400" dirty="0" smtClean="0"/>
              <a:t>Domain score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29891"/>
            <a:ext cx="53816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542534"/>
            <a:ext cx="5184576" cy="39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3529" y="273050"/>
            <a:ext cx="2448272" cy="923702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도구의 구성</a:t>
            </a:r>
            <a:endParaRPr lang="ko-KR" altLang="en-US" sz="28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43808" y="188640"/>
            <a:ext cx="5910711" cy="640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ko-KR" dirty="0" smtClean="0"/>
              <a:t>K-AGREE 2</a:t>
            </a:r>
            <a:endParaRPr lang="ko-KR" altLang="en-US" dirty="0"/>
          </a:p>
        </p:txBody>
      </p:sp>
      <p:pic>
        <p:nvPicPr>
          <p:cNvPr id="4" name="내용 개체 틀 3" descr="K-AGREE 2 그림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412776"/>
            <a:ext cx="6881785" cy="48113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1. </a:t>
            </a:r>
            <a:r>
              <a:rPr lang="ko-KR" altLang="en-US" sz="2000" dirty="0" smtClean="0">
                <a:latin typeface="+mn-ea"/>
              </a:rPr>
              <a:t>진료지침의 전반적인 목적이 구체적으로 서술되어 있다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400" dirty="0" smtClean="0">
                <a:latin typeface="+mn-ea"/>
              </a:rPr>
              <a:t/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overall objective(s) of the guideline is (are) specifically described. </a:t>
            </a:r>
            <a:endParaRPr lang="ko-KR" altLang="en-US" sz="16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67544" y="1988840"/>
          <a:ext cx="8136904" cy="295232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17277"/>
                <a:gridCol w="7719627"/>
              </a:tblGrid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목적에 들어가야 할 모든 </a:t>
                      </a:r>
                      <a:r>
                        <a:rPr lang="ko-KR" sz="1600" kern="100" dirty="0" smtClean="0"/>
                        <a:t>요소</a:t>
                      </a:r>
                      <a:r>
                        <a:rPr lang="en-US" sz="1600" kern="100" dirty="0" smtClean="0"/>
                        <a:t>(</a:t>
                      </a:r>
                      <a:r>
                        <a:rPr lang="ko-KR" sz="1600" kern="100" dirty="0"/>
                        <a:t>대상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보건상의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예상되는 편익 또는 결과</a:t>
                      </a:r>
                      <a:r>
                        <a:rPr lang="en-US" sz="1600" kern="100" dirty="0" smtClean="0"/>
                        <a:t>)</a:t>
                      </a:r>
                      <a:r>
                        <a:rPr lang="ko-KR" altLang="en-US" sz="1600" kern="100" dirty="0" smtClean="0"/>
                        <a:t>들</a:t>
                      </a:r>
                      <a:r>
                        <a:rPr lang="ko-KR" sz="1600" kern="100" dirty="0" smtClean="0"/>
                        <a:t>이 </a:t>
                      </a:r>
                      <a:r>
                        <a:rPr lang="ko-KR" sz="1600" kern="100" dirty="0"/>
                        <a:t>서술된 경우</a:t>
                      </a:r>
                      <a:endParaRPr lang="ko-KR" sz="12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진료지침의 목적에 보건상의 목적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예방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선별검사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진단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치료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등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과 대상만 서술된 경우</a:t>
                      </a:r>
                      <a:endParaRPr lang="ko-KR" sz="1200" kern="10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진료지침의 목적에 보건상의 목적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예방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선별검사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진단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치료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등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만 서술된 경우</a:t>
                      </a:r>
                      <a:endParaRPr lang="ko-KR" sz="1200" kern="10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목적이 서술되어 있지 않은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1851190"/>
            <a:ext cx="720080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Management of patients with stroke: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Rehabilitation, prevention and management of complications, and discharge planning.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94203"/>
            <a:ext cx="6912768" cy="142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94906" y="2554015"/>
            <a:ext cx="3187186" cy="3489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702" y="2538248"/>
            <a:ext cx="4342374" cy="3524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80393" y="6109139"/>
            <a:ext cx="156324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77072"/>
            <a:ext cx="7521620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 smtClean="0"/>
              <a:t>Organizing committee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/>
        </p:nvGraphicFramePr>
        <p:xfrm>
          <a:off x="72008" y="1412776"/>
          <a:ext cx="8964488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274638"/>
            <a:ext cx="7632848" cy="1143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2. </a:t>
            </a:r>
            <a:r>
              <a:rPr lang="ko-KR" altLang="en-US" sz="2000" dirty="0" smtClean="0">
                <a:latin typeface="+mn-ea"/>
              </a:rPr>
              <a:t>진료지침에서 다루고자 하는 건강 관련 질문들이 구체적으로 서술되어 있다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health question(s) covered by the guideline is (are) specifically described.</a:t>
            </a:r>
            <a:endParaRPr lang="ko-KR" altLang="en-US" sz="16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1"/>
          <a:ext cx="7831455" cy="316835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진료지침에서 다루는 질문이</a:t>
                      </a:r>
                      <a:r>
                        <a:rPr lang="en-US" sz="1600" kern="100" dirty="0"/>
                        <a:t> PICO </a:t>
                      </a:r>
                      <a:r>
                        <a:rPr lang="ko-KR" sz="1600" kern="100" dirty="0"/>
                        <a:t>요소를 포함하고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별도의 리스트로 되어 있어 찾기 쉽고 내용이 명확하게 서술된 경우</a:t>
                      </a:r>
                      <a:endParaRPr lang="ko-KR" sz="12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질문이 일목요연한 문장이지만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별도의 리스트로 되어 있지 않거나</a:t>
                      </a:r>
                      <a:r>
                        <a:rPr lang="en-US" sz="1600" kern="100" dirty="0"/>
                        <a:t>, PICO</a:t>
                      </a:r>
                      <a:r>
                        <a:rPr lang="ko-KR" sz="1600" kern="100" dirty="0"/>
                        <a:t>의 요소가 없거나 부족한 경우</a:t>
                      </a:r>
                      <a:endParaRPr lang="ko-KR" sz="12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질문이 단어로만 이루어진 소제목과 같이 최소의 정보로 제시되어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진료지침에서 다루는 질문임을 유추할 수 없는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736" y="1631732"/>
            <a:ext cx="2262400" cy="322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292" y="346842"/>
            <a:ext cx="6347760" cy="600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84580" y="4981904"/>
            <a:ext cx="156324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216" y="557808"/>
            <a:ext cx="7499176" cy="1143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진료지침을 적용할 인구집단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환자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일반인 등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이 구체적으로 서술되어 있다</a:t>
            </a:r>
            <a:r>
              <a:rPr lang="en-US" altLang="ko-KR" sz="2000" dirty="0" smtClean="0">
                <a:latin typeface="+mn-ea"/>
              </a:rPr>
              <a:t>.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population (patients, public, etc.) to whom the guideline is meant to apply is specifically described.</a:t>
            </a:r>
            <a:endParaRPr lang="ko-KR" altLang="en-US" sz="12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552" y="2204864"/>
          <a:ext cx="8064896" cy="345638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398882"/>
                <a:gridCol w="7666014"/>
              </a:tblGrid>
              <a:tr h="111612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특징짓는 기본요소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대상집단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성별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나이</a:t>
                      </a:r>
                      <a:r>
                        <a:rPr lang="en-US" sz="1600" kern="100" dirty="0"/>
                        <a:t>) </a:t>
                      </a:r>
                      <a:r>
                        <a:rPr lang="ko-KR" sz="1600" kern="100" dirty="0"/>
                        <a:t>및 지침의 주제에 합당한 관련 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임상적 상태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병의 중증도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진행단계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동반질환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제외되는 대상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들이 서술되어 있는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612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특징짓는 요소들이 독립된 소단원으로 정리되어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필요한 모든 요소를 </a:t>
                      </a:r>
                      <a:r>
                        <a:rPr lang="ko-KR" sz="1600" kern="100" dirty="0" smtClean="0"/>
                        <a:t>포함</a:t>
                      </a:r>
                      <a:r>
                        <a:rPr lang="ko-KR" altLang="en-US" sz="1600" kern="100" dirty="0" smtClean="0"/>
                        <a:t>하</a:t>
                      </a:r>
                      <a:r>
                        <a:rPr lang="ko-KR" sz="1600" kern="100" dirty="0" smtClean="0"/>
                        <a:t>지 </a:t>
                      </a:r>
                      <a:r>
                        <a:rPr lang="ko-KR" sz="1600" kern="100" dirty="0"/>
                        <a:t>못한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1206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특징짓는 요소들이 일부 산발적으로 서술되어 있는 경우 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1206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</a:t>
                      </a:r>
                      <a:r>
                        <a:rPr lang="ko-KR" sz="1600" kern="100" dirty="0" smtClean="0"/>
                        <a:t>질환 명으로만 </a:t>
                      </a:r>
                      <a:r>
                        <a:rPr lang="ko-KR" sz="1600" kern="100" dirty="0"/>
                        <a:t>표현한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930116"/>
            <a:ext cx="77048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Chronic obstructive pulmonary disease.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Management of chronic obstructive pulmonary disease in adults in primary and secondary care (partial update).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696326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20472" cy="1143000"/>
          </a:xfrm>
        </p:spPr>
        <p:txBody>
          <a:bodyPr>
            <a:normAutofit fontScale="90000"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200" dirty="0" smtClean="0">
                <a:solidFill>
                  <a:prstClr val="black"/>
                </a:solidFill>
                <a:cs typeface="+mn-cs"/>
              </a:rPr>
              <a:t>4. </a:t>
            </a:r>
            <a:r>
              <a:rPr lang="ko-KR" altLang="en-US" sz="2200" dirty="0" smtClean="0">
                <a:solidFill>
                  <a:prstClr val="black"/>
                </a:solidFill>
                <a:cs typeface="+mn-cs"/>
              </a:rPr>
              <a:t>진료지침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개발 그룹은 모든 관련 전문가 집단을 포함하고 있다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8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development group includes individuals from all relevant professional groups.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11560" y="1556792"/>
          <a:ext cx="8064896" cy="446449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44927"/>
                <a:gridCol w="7619969"/>
              </a:tblGrid>
              <a:tr h="149689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구성원은 주제와 영역에 적합한 전문가들이 모두 포함되어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지침개발그룹의 개개인에 대하여 이름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전문 학문분야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소속기관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지역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지침개발그룹 내에서의 역할이 명시되어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적어도 한 명의 지침개발 방법론 전문가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체계적 문헌고찰 전문가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역학자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통계학자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문헌정보학자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를 포함하고 있는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5976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지침개발방법론 전문가를 포함하고 있지 않으면서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구성원 개개인의 지침개발그룹 내에서의 역할이 명시되어 있고 주제와 영역에 적합한 전문가들을 포함하는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5976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지침개발방법론 전문가를 포함하고 있지 않으면서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구성원 개개인의 지침개발그룹 내에서의 역할이 명시되어 있거나 또는 주제와 영역에 적합한 전문가들이 포함되어야 하는 요건의 일부만을 충족하는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4807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지침개발그룹의 개개인에 대한 정보가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523" y="548680"/>
            <a:ext cx="4369812" cy="518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60811" y="5830681"/>
            <a:ext cx="439248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Canadian Best Practice Recommendations for Stroke Care (updated 2008)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0536" y="559186"/>
            <a:ext cx="3838740" cy="5499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307318" y="141890"/>
            <a:ext cx="156324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147248" cy="1143000"/>
          </a:xfrm>
        </p:spPr>
        <p:txBody>
          <a:bodyPr>
            <a:normAutofit fontScale="90000"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200" dirty="0" smtClean="0">
                <a:solidFill>
                  <a:prstClr val="black"/>
                </a:solidFill>
                <a:cs typeface="+mn-cs"/>
              </a:rPr>
              <a:t>5. </a:t>
            </a:r>
            <a:r>
              <a:rPr lang="ko-KR" altLang="en-US" sz="2200" dirty="0" smtClean="0">
                <a:solidFill>
                  <a:prstClr val="black"/>
                </a:solidFill>
                <a:cs typeface="+mn-cs"/>
              </a:rPr>
              <a:t>진료지침을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적용할 인구집단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환자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일반인 등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의 관점과 선호도를 고려했고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그 내용을 포함하고 있다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8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views and preferences of the target population (patients, public, etc.) have been sought.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276871"/>
          <a:ext cx="7831455" cy="374441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387336"/>
                <a:gridCol w="7444119"/>
              </a:tblGrid>
              <a:tr h="106224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선호도를 조사하여 이를 반영하였으며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조사방법이 체계적이고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경험과 기대가 어떻게 반영되었는지에 대한 내용이 명확히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6224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선호도를 조사하여 이를 반영하였으나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조사방법이 체계적이지 않거나 명확히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6224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선호도가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조사방법이 서술되지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55767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선호도가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620688"/>
            <a:ext cx="333644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620688"/>
            <a:ext cx="403244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Chronic obstructive pulmonary disease.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Management of chronic obstructive pulmonary disease in adults in primary and secondary care (partial update). </a:t>
            </a:r>
            <a:r>
              <a:rPr lang="en-US" altLang="ko-KR" sz="1200" b="1" i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June 2010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6513" y="4057907"/>
            <a:ext cx="66579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91880" y="5301208"/>
            <a:ext cx="525658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6.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진료지침을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주로 활용할 사용자 집단이 분명하게 규정되어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target users of the guideline are clearly defined.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700985" y="1844824"/>
          <a:ext cx="7831455" cy="374441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117304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진료지침을 실제 사용할 사람이 누구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예를 들면 </a:t>
                      </a:r>
                      <a:r>
                        <a:rPr lang="ko-KR" sz="1600" kern="100" dirty="0" err="1"/>
                        <a:t>류마티스</a:t>
                      </a:r>
                      <a:r>
                        <a:rPr lang="ko-KR" sz="1600" kern="100" dirty="0"/>
                        <a:t> 내과 전문의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가정의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요통환자 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인지 사용자가 어떤 분야에서 어떻게 사용할 수 있는가에 대한 정보가 명시된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105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실제 사용자의 범위는 명시되어 있으나 사용자가 어떤 분야에서 어떻게 사용할 수 있는가에 대한 정보가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4401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실제 사용자의 범위와 분야에 대에 대해 서술되어 있지 않으나 유추 가능한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1630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실제 사용자에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176" y="3526210"/>
            <a:ext cx="7523240" cy="168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282044"/>
            <a:ext cx="7128792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Management of patients with stroke: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Rehabilitation, prevention and management of complications, and discharge planning.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88975"/>
            <a:ext cx="754624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71600" y="2545159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79712" y="476672"/>
            <a:ext cx="5379999" cy="48936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de</a:t>
            </a:r>
            <a:r>
              <a:rPr lang="ko-KR" altLang="en-US" sz="8000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 </a:t>
            </a:r>
            <a:r>
              <a:rPr lang="en-US" altLang="ko-KR" sz="8000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novo</a:t>
            </a:r>
            <a:endParaRPr lang="en-US" altLang="ko-KR" sz="80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omic Sans MS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b="1" i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en-US" altLang="ko-KR" sz="8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adaptation</a:t>
            </a:r>
            <a:endParaRPr lang="en-US" altLang="ko-KR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7.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근거의 검색에 체계적인 방법이 사용되었다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Systematic methods were used to search for evidence.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1"/>
          <a:ext cx="7831455" cy="340355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검색의 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검색 데이터베이스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검색기간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검색어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검색전략</a:t>
                      </a:r>
                      <a:r>
                        <a:rPr lang="en-US" sz="1600" kern="100" dirty="0"/>
                        <a:t>) </a:t>
                      </a:r>
                      <a:r>
                        <a:rPr lang="ko-KR" sz="1600" kern="100" dirty="0"/>
                        <a:t>들이 모두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내용은 목적범위에 적합하며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재검색이</a:t>
                      </a:r>
                      <a:r>
                        <a:rPr lang="ko-KR" sz="1600" kern="100" dirty="0"/>
                        <a:t> 가능할 정도로 상세한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검색의 요소들이 서술되어 있으나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목적범위에 적합하지 않고</a:t>
                      </a:r>
                      <a:r>
                        <a:rPr lang="en-US" sz="1600" kern="100"/>
                        <a:t>. </a:t>
                      </a:r>
                      <a:r>
                        <a:rPr lang="ko-KR" sz="1600" kern="100"/>
                        <a:t>재검색이 가능할 정도로 상세하지 않은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검색의 요소들 중 일부만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검색의 요소들이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3337247"/>
            <a:ext cx="691276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005064"/>
            <a:ext cx="365579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4008" y="5714092"/>
            <a:ext cx="396044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3">
                    <a:lumMod val="75000"/>
                  </a:schemeClr>
                </a:solidFill>
              </a:rPr>
              <a:t>뇌졸중 재활치료를 위한 한국형 표준 진료 지침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Brain &amp; </a:t>
            </a:r>
            <a:r>
              <a:rPr lang="en-US" altLang="ko-KR" sz="1400" dirty="0" err="1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NeuroRehabilitation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2009;2:1-38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88640"/>
            <a:ext cx="6629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77" y="3879133"/>
            <a:ext cx="3168352" cy="23445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9" name="직사각형 8"/>
          <p:cNvSpPr/>
          <p:nvPr/>
        </p:nvSpPr>
        <p:spPr>
          <a:xfrm>
            <a:off x="617961" y="6304964"/>
            <a:ext cx="3449983" cy="2923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http://www.cancerguidelines.ca/Guidelines</a:t>
            </a:r>
            <a:endParaRPr lang="ko-KR" altLang="en-US" sz="13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8.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근거 선택의 기준이 분명하게 서술되어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criteria for selecting the evidence are clearly described.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88841"/>
          <a:ext cx="7831455" cy="333154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잘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이론적 근거가 명확하게 제시되어 있으면서 진료지침의 목적범위에 부합하는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잘 제시되어 있으나 근거가 불명확하거나 진료지침의 목적범위에 부적합한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제시되어 있지 않지만 유추가 가능한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제시되어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010" y="127136"/>
            <a:ext cx="7698413" cy="628319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6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764704"/>
            <a:ext cx="7273925" cy="525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구름 모양 설명선 1"/>
          <p:cNvSpPr/>
          <p:nvPr/>
        </p:nvSpPr>
        <p:spPr>
          <a:xfrm>
            <a:off x="2987824" y="188640"/>
            <a:ext cx="3240360" cy="648072"/>
          </a:xfrm>
          <a:prstGeom prst="cloudCallout">
            <a:avLst>
              <a:gd name="adj1" fmla="val -48746"/>
              <a:gd name="adj2" fmla="val 622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Original AGREE</a:t>
            </a:r>
            <a:r>
              <a:rPr lang="ko-KR" altLang="en-US" sz="1400" dirty="0" smtClean="0"/>
              <a:t>의 만점은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점이었음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9.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근거 자료의 강도와 한계가 분명하게 서술되어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strengths and limitations of the body of evidence are clearly described.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628800"/>
          <a:ext cx="7831455" cy="445967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사용한 근거의 질 평가 도구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en-US" sz="1600" kern="100" dirty="0" err="1"/>
                        <a:t>Jadad</a:t>
                      </a:r>
                      <a:r>
                        <a:rPr lang="ko-KR" sz="1600" kern="100" dirty="0"/>
                        <a:t>척도</a:t>
                      </a:r>
                      <a:r>
                        <a:rPr lang="en-US" sz="1600" kern="100" dirty="0"/>
                        <a:t>, GRADE</a:t>
                      </a:r>
                      <a:r>
                        <a:rPr lang="ko-KR" sz="1600" kern="100" dirty="0"/>
                        <a:t>법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에 대한 명시가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근거자료의 강도 및 한계와 관련 있는 모든 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연구설계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제한점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결과의 일관성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편익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 err="1"/>
                        <a:t>위해의</a:t>
                      </a:r>
                      <a:r>
                        <a:rPr lang="ko-KR" sz="1600" kern="100" dirty="0"/>
                        <a:t> 규모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적용가능성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가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사용한 근거의 질 평가 도구에 대한 명시는 있으나 근거자료의 강도 및 한계와 관련 있는 요소 중 일부만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근거의 질 평가 도구의 사용에 대한 명시가 없으며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근거자료의 강도 및 한계와 관련 있는 요소 중 일부만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근거의 질 평가 도구의 사용에 대한 명시가 없으며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근거자료의 강도 및 한계와 관련 있는 요소에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268054" y="199294"/>
            <a:ext cx="8580899" cy="5906318"/>
            <a:chOff x="268054" y="199294"/>
            <a:chExt cx="8580899" cy="5906318"/>
          </a:xfrm>
        </p:grpSpPr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27571"/>
            <a:stretch>
              <a:fillRect/>
            </a:stretch>
          </p:blipFill>
          <p:spPr bwMode="auto">
            <a:xfrm>
              <a:off x="268054" y="199294"/>
              <a:ext cx="8580899" cy="388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6890" y="4053256"/>
              <a:ext cx="8510587" cy="2052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10.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 도출 방법이 분명하게 서술되어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methods for formulating the recommendations are clearly described.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2"/>
          <a:ext cx="7831455" cy="345638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 방법</a:t>
                      </a:r>
                      <a:r>
                        <a:rPr lang="en-US" sz="1600" kern="100" dirty="0"/>
                        <a:t>(Delphi </a:t>
                      </a:r>
                      <a:r>
                        <a:rPr lang="ko-KR" sz="1600" kern="100" dirty="0"/>
                        <a:t>기법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불일치해결방법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과 결과가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공식적 합의과정이 최종 권고안 도출에 어떻게 반영되었는지가 기술된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 방법과 결과가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공식적 합의과정이 최종 권고안 도출에 어떻게 반영되었는지가 기술되지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 방법 또는 결과에 대한 간략한 서술이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도출방법과 결과에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662" y="116632"/>
            <a:ext cx="7427738" cy="633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11.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건강상의 편익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부작용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위험 요인이 권고안 도출 시 고려되었다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health benefits, side effects, and risks have been considered in formulating the recommendations.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88840"/>
          <a:ext cx="7831455" cy="345638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 모두에 대한 근거문헌 및 데이터가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권고안에 그 내용이 반영되어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요인에 대한 근거문헌 및 데이터가 제시되어 있지 않으나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권고안에 그 내용이 반영되어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요인에 대한 근거문헌 및 데이터도 제시되어 있지 않고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권고안에 일부만 반영된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요인이 권고안에 반영되지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829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질문부터 던지고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73339957"/>
              </p:ext>
            </p:extLst>
          </p:nvPr>
        </p:nvGraphicFramePr>
        <p:xfrm>
          <a:off x="323528" y="1124744"/>
          <a:ext cx="856895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6795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308" y="223595"/>
            <a:ext cx="6951784" cy="584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323" y="367863"/>
            <a:ext cx="7910020" cy="5603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12.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권고안과 이를 뒷받침하는 근거를 명확하게 연결 지을 수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There is an explicit link between the recommendations and the supporting evidence.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132855"/>
          <a:ext cx="7831455" cy="296476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근거와 연결되어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권고안이 지침의 근거요약과 </a:t>
                      </a:r>
                      <a:r>
                        <a:rPr lang="ko-KR" sz="1600" kern="100" dirty="0" err="1"/>
                        <a:t>근거표에</a:t>
                      </a:r>
                      <a:r>
                        <a:rPr lang="ko-KR" sz="1600" kern="100" dirty="0"/>
                        <a:t> 연계되어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근거와 연결되어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핵심 근거의 요약이나 참고문헌 목록이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근거표가</a:t>
                      </a:r>
                      <a:r>
                        <a:rPr lang="ko-KR" sz="1600" kern="100" dirty="0"/>
                        <a:t> 제시되지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일부만이 근거와 연결된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지침의 근거요약과 </a:t>
                      </a:r>
                      <a:r>
                        <a:rPr lang="ko-KR" sz="1600" kern="100" dirty="0" err="1"/>
                        <a:t>근거표에</a:t>
                      </a:r>
                      <a:r>
                        <a:rPr lang="ko-KR" sz="1600" kern="100" dirty="0"/>
                        <a:t> 연계되어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04610" y="499745"/>
            <a:ext cx="8945983" cy="5319282"/>
            <a:chOff x="104610" y="499745"/>
            <a:chExt cx="8945983" cy="531928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610" y="499745"/>
              <a:ext cx="4418245" cy="53192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45406" y="506146"/>
              <a:ext cx="4505187" cy="529557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0590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787" y="476672"/>
            <a:ext cx="4836277" cy="234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7377" y="2022707"/>
            <a:ext cx="6192688" cy="4345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4824536" y="476672"/>
            <a:ext cx="3995936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http://www.neurology.org/content/76/20/1758/suppl/DC1</a:t>
            </a:r>
            <a:endParaRPr lang="ko-KR" altLang="en-US" sz="1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13.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진료지침은 출판 전에 외부 전문가들에 의한 검토 과정이 있었다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has been externally reviewed by experts prior to its publication.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628801"/>
          <a:ext cx="7831455" cy="407562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외부검토자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인원수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검토자의 유형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소속</a:t>
                      </a:r>
                      <a:r>
                        <a:rPr lang="en-US" sz="1600" kern="100"/>
                        <a:t>), </a:t>
                      </a:r>
                      <a:r>
                        <a:rPr lang="ko-KR" sz="1600" kern="100"/>
                        <a:t>검토목적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시행방법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평가척도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개방형질문</a:t>
                      </a:r>
                      <a:r>
                        <a:rPr lang="en-US" sz="1600" kern="100"/>
                        <a:t>), </a:t>
                      </a:r>
                      <a:r>
                        <a:rPr lang="ko-KR" sz="1600" kern="100"/>
                        <a:t>수집 정보와 결과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핵심소견의 요약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가 모두 서술되어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 정보가 개발과정과 권고안에 어떻게 반영되었는지를 서술한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외부검토자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검토목적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시행방법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 정보와 결과가 일부 서술되어 있으면서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 정보가 개발과정과 권고안에 어떻게 반영되었는지를 서술한 경우</a:t>
                      </a:r>
                      <a:endParaRPr lang="ko-KR" sz="1600" kern="10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외부검토자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검토목적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시행방법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수집정보와 결과가 일부 서술되어 있으나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수집정보가 개발 과정과 권고안에 어떻게 반영되었는지를 서술하지 않은 경우</a:t>
                      </a:r>
                      <a:endParaRPr lang="ko-KR" sz="1600" kern="10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외부검토자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검토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시행방법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수집 정보와 결과에 대한 서술이 없으면서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수집 정보가 개발과정과 권고안에 어떻게 반영되었는지도 서술하지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" y="377577"/>
            <a:ext cx="7144810" cy="54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15616" y="5877272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14.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진료지침의 갱신 절차가 제시되어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A procedure for updating the guideline is provided.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276874"/>
          <a:ext cx="7831455" cy="323388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지침개정 일정과 방법론이 제시되어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개정을 결정하는 판단기준이 명시되어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지침의 일정과 개정을 결정하는 판단기준에 대한 서술이 간략히 또는 일부만 서술되어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지침의 향후 개정에 대한 계획이 있으나 일정과 방법이 구체적으로 제시되어 있지 않은 경우 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지침개정 계획에 관한 언급이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76672"/>
            <a:ext cx="6127940" cy="238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9040"/>
            <a:ext cx="67341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1363" y="2924944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radley Hand ITC" panose="03070402050302030203" pitchFamily="66" charset="0"/>
              </a:rPr>
              <a:t>vs</a:t>
            </a:r>
            <a:endParaRPr lang="ko-KR" alt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15.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권고안은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구체적이며 모호하지 않다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recommendations are specific and unambiguous.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2"/>
          <a:ext cx="7831455" cy="353798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97210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적용할 환자나 상황 모두에 대해 명확히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근거의 해석이 불확실할 때 그 불확실성까지 구체적으로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7210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적용할 환자나 상황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권고사항에 대한 설명이 명시되어 있으나 구체적이지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68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명시되어 있으나 권고안의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적용할 환자나 상황이 모호한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68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명시되어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52120" y="394742"/>
            <a:ext cx="3008313" cy="11620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Kaiser Permanente’s process for guideline development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652120" y="1772816"/>
            <a:ext cx="3008313" cy="4475039"/>
          </a:xfrm>
        </p:spPr>
        <p:txBody>
          <a:bodyPr/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Transparency Matters: Kaiser Permanente’s National Guideline Program Methodological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Processes</a:t>
            </a:r>
          </a:p>
          <a:p>
            <a:endParaRPr lang="en-US" altLang="ko-KR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i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altLang="ko-KR" i="1" dirty="0">
                <a:solidFill>
                  <a:schemeClr val="accent3">
                    <a:lumMod val="50000"/>
                  </a:schemeClr>
                </a:solidFill>
              </a:rPr>
              <a:t>Permanente Journal/ Winter 2012/ Volume 16 No. 1 </a:t>
            </a:r>
            <a:endParaRPr lang="ko-KR" alt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4464496" cy="653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048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56792"/>
            <a:ext cx="6760299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692696"/>
            <a:ext cx="46577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15616" y="5353471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426170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16.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임상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상태나 건강 이슈를 관리하기 위한 다양한 대안이 분명하게 표현되어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different options for management of the condition or health issue are clearly presented.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492898"/>
          <a:ext cx="7831455" cy="331236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912101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권고안에서 주 치료와 그 대안을 명확하게 구분할 수 있도록 지침에 서술되어 있고 이의 적용 대상과 임상상황이 모두 서술되어 있는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12101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 다양한 선택방안이 제시되어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 대상이나 임상상황이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12101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 다양한 선택방안이 제시되어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 대상이나 임상상황에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57606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 선택방안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 대상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임상상황에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2656"/>
            <a:ext cx="69627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15616" y="5857527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17.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주요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권고안은 쉽게 확인할 수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Key recommendations are easily identifiable.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772818"/>
          <a:ext cx="7831455" cy="3736351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29614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 사항들이 하나의 소단원에 모여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 사항의 주요 내용을 쉽게 알아 볼 수 있도록 특별한 서식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권고 사항을 요약한 </a:t>
                      </a:r>
                      <a:r>
                        <a:rPr lang="ko-KR" sz="1600" kern="100" dirty="0" err="1"/>
                        <a:t>글상자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굵은 글씨나 밑줄표시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흐름도나 알고리즘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으로 표현된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340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 사항들이 하나의 소단원에 모여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특별한 서식으로 표현되지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340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권고사항들이 지침 내 여러 부분에 산재해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특별한 서식으로 표현된 경우 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340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 사항들이 지침 내 여러 부분에 산재해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248" y="418654"/>
            <a:ext cx="7355160" cy="1354162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18.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이를 실행하는데 있어 장애요인과 촉진요인을 서술하고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describes facilitators and barriers to its application.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132858"/>
          <a:ext cx="7831455" cy="374441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11008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 모두에 대해 그 유형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정보수집과정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요소를 반영한 과정 등이 구체적으로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장애요인 극복 전략이 제시되어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008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 일부에 대해 그 유형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정보수집과정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요소를 반영한 과정 등이 구체적으로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장애요인 극복 전략이 제시되어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211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장애요인에 대해 고려했다는 서술만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211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2477" y="2427893"/>
            <a:ext cx="4268165" cy="326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333" y="617478"/>
            <a:ext cx="4543425" cy="518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0517" y="630627"/>
            <a:ext cx="3920406" cy="16004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Prostate Cancer Foundation of Australia and Cancer Council Australia PSA Testing Guidelines Expert Advisory Panel. Draft clinical practice guidelines for PSA testing and early management of test-detected prostate cancer. Prostate Cancer Foundation of Australia and Cancer Council Australia, Sydney (2016).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5232" y="418654"/>
            <a:ext cx="7499176" cy="1426170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19.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권고안이 의료현장에서 실제 사용될 수 있도록 도와주는 조언과 도구를 제시하고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provides advice and/or tools on how the recommendations can be put into practice.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83569" y="2204864"/>
          <a:ext cx="7776864" cy="381642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5083"/>
                <a:gridCol w="7201781"/>
              </a:tblGrid>
              <a:tr h="139075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보급과 실행을 위한 보조자료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요약문서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체크리스트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알고리즘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실행매뉴얼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장애요인 분석과 해결방안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진료지침 실행을 촉진하는 요소들을 정착시티는 도구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예비조사 결과와 교훈 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가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활용방법도 제시하고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55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보급과 실행을 위한 보조 자료는 있지만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활용방법이 제시되어 있지 않고 그 내용을 진료지침 내에서 찾을 수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55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보급과 실행을 위한 보조 자료는 없으나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내용을 진료지침 내에서 찾을 수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55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 지침 보급과 실행을 위한 보조 자료가 없고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내용도 진료 지침 내에서 찾을 수 없는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37338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412776"/>
            <a:ext cx="37147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5301208"/>
            <a:ext cx="77048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Management of patients with stroke: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Rehabilitation, prevention and management of complications, and discharge planning.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224" y="634678"/>
            <a:ext cx="7499176" cy="1282154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20.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권고안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적용 시 필요로 할 수 있는 잠재적인 자원의 영향과 의미가 고려되어야 한다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potential resource implications of applying the recommendations have been considered.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492896"/>
          <a:ext cx="7831455" cy="331236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22160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비용 정보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유형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정보수집과정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비용편익분석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비용효과분석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구입비용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예산관련문제 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가 모두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적합한 전문가가 비용 정보 분석에 참여한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893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비용 정보의 일부가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적합한 전문가가 비용정보 분석에 참여한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893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비용 정보로써 구입비용이나 예산 관련 문제가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55290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자원과 관련된 문제에 대한 내용을 진료지침 내에서 찾을 수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381" y="620688"/>
            <a:ext cx="525571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87624" y="5877272"/>
            <a:ext cx="626469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CG41 Familial breast cancer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200" b="1" i="1" dirty="0" smtClean="0">
                <a:solidFill>
                  <a:schemeClr val="accent3">
                    <a:lumMod val="75000"/>
                  </a:schemeClr>
                </a:solidFill>
              </a:rPr>
              <a:t>July 2006.  from</a:t>
            </a:r>
            <a:r>
              <a:rPr lang="ko-KR" altLang="en-US" sz="1200" b="1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b="1" i="1" dirty="0" smtClean="0">
                <a:solidFill>
                  <a:schemeClr val="accent3">
                    <a:lumMod val="75000"/>
                  </a:schemeClr>
                </a:solidFill>
              </a:rPr>
              <a:t>http://guidance.nice.org.uk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492896"/>
            <a:ext cx="5448816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b="1" dirty="0" smtClean="0">
                <a:ea typeface="+mn-ea"/>
              </a:rPr>
              <a:t>Adaptation:</a:t>
            </a:r>
            <a:endParaRPr lang="en-US" altLang="ko-KR" sz="3600" b="1" dirty="0">
              <a:ea typeface="+mn-ea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sz="quarter" idx="1"/>
          </p:nvPr>
        </p:nvGraphicFramePr>
        <p:xfrm>
          <a:off x="683568" y="1340769"/>
          <a:ext cx="777686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4735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807" y="188640"/>
            <a:ext cx="76676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567" y="1196752"/>
            <a:ext cx="5161593" cy="186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2913655"/>
            <a:ext cx="5112568" cy="35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21.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수행 정도에 대한 감독 및 평가 기준을 제시하고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presents monitoring and/or auditing criteria.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844824"/>
          <a:ext cx="7831455" cy="381769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28982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권고 사항을 모니터링하고 평가할 수 있는 주요 기준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지침의 활용도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권고사항 순응도 및 영향평가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들이 모두 제시되어 있으며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측정 방법이 명확히 서술되어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4262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 사항을 모니터링하고 평가할 수 있는 주요 기준들이 일부 제시되어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측정 방법이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4262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 사항을 모니터링하고 평가할 수 있는 주요 기준들이 일부 제시되어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측정 방법이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4262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 사항을 모니터링하고 평가할 수 있는 주요 기준들에 대한 내용을 지침 내에서 찾을 수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6" y="1772816"/>
            <a:ext cx="805278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427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36712"/>
            <a:ext cx="7563597" cy="456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64433" y="5517232"/>
            <a:ext cx="691276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22.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재정후원단체의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의견이 진료지침의 내용에 영향을 주지 않았다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views of the funding body have not influenced the content of the guideline.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556792"/>
          <a:ext cx="7831455" cy="475252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재정지원자 이름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또는 재정 후원이 없다는 분명한 언급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재정지원자가 진료지침 내용에 영향을 주지 않았다는 내용이 포함되어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재정지원자로부터 받을 수 있는 잠재적 영향에 대한 서술이 있는 경우 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재정지원자 이름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또는 재정후원이 없다는 분명한 언급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재정지원자가 진료지침 내용에 영향을 주지 않았다는 내용이 포함되어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재정지원자로부터 받을 수 있는 잠재적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재정지원자 이름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또는 재정 후원이 없다는 분명한 언급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이 있으나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재정 지원자가 진료지침 내용에 영향을 주지 않았다는 내용이 없으며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재정 지원자로부터 받을 수 있는 잠재적 영향에 대한 서술이 없는 경우 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재정지원자 이름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또는 재정후원이 없다는 분명한 언급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이 없고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재정지원자가 진료지침 내용에 영향을 주지 않았다는 내용이나 재정지원자로부터 받을 수 있는 잠재적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7999384" cy="359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9552" y="4581128"/>
            <a:ext cx="432048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http://www.cancerguidelines.ca/Guidelines</a:t>
            </a:r>
            <a:endParaRPr lang="ko-KR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208" y="629816"/>
            <a:ext cx="7931224" cy="1143000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23.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개발에 참여한 구성원들의 이해관계가 기록되어 있고 그 내용이 언급되어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Competing interests of guideline development group members have been recorded and addressed.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348880"/>
          <a:ext cx="7831455" cy="36004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49450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지침개발그룹 구성원들의 상충되는 이해관계나 잠재적인 이해관계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예</a:t>
                      </a:r>
                      <a:r>
                        <a:rPr lang="en-US" sz="1600" kern="100"/>
                        <a:t>: </a:t>
                      </a:r>
                      <a:r>
                        <a:rPr lang="ko-KR" sz="1600" kern="100"/>
                        <a:t>구성원이 지침관련주제로 제약회사 후원을 받은 경우 이를 명시</a:t>
                      </a:r>
                      <a:r>
                        <a:rPr lang="en-US" sz="1600" kern="100"/>
                        <a:t>) </a:t>
                      </a:r>
                      <a:r>
                        <a:rPr lang="ko-KR" sz="1600" kern="100"/>
                        <a:t>유무에 대한 언급이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잠재적인 이해상충관계 확인 방법이 서술되어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이해상충 관계가 진료지침이나 권고안에 미치는 영향을 최소화하는 방법도 제시되어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51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 구성원들의 이해상충관계 유무에 대한 언급이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확인 방법이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잠재적인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51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 구성원들의 이해상충관계 유무에 대한 언급은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확인 방법이나 잠재적인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47552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 구성원들의 이해상충관계에 대한 언급이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851497" y="586773"/>
            <a:ext cx="7764357" cy="5576977"/>
            <a:chOff x="851497" y="586773"/>
            <a:chExt cx="7764357" cy="5576977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1497" y="598599"/>
              <a:ext cx="3884332" cy="55651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72517" y="586773"/>
              <a:ext cx="3843337" cy="53191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67" y="474936"/>
            <a:ext cx="8420100" cy="5372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27584" y="230667"/>
            <a:ext cx="7550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경청해 주셔서 감사합니다</a:t>
            </a:r>
            <a:r>
              <a:rPr lang="en-US" altLang="ko-KR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.</a:t>
            </a:r>
            <a:endParaRPr lang="ko-KR" altLang="en-US" sz="4400" b="1" cap="all" dirty="0">
              <a:ln w="9000" cmpd="sng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+mn-ea"/>
              <a:ea typeface="+mn-ea"/>
            </a:endParaRPr>
          </a:p>
        </p:txBody>
      </p:sp>
      <p:pic>
        <p:nvPicPr>
          <p:cNvPr id="8" name="내용 개체 틀 7" descr="2016-08-21 12.46.4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9186" y="1292776"/>
            <a:ext cx="8234544" cy="463193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3188</TotalTime>
  <Words>3820</Words>
  <Application>Microsoft Office PowerPoint</Application>
  <PresentationFormat>화면 슬라이드 쇼(4:3)</PresentationFormat>
  <Paragraphs>449</Paragraphs>
  <Slides>99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0" baseType="lpstr">
      <vt:lpstr>Office 테마</vt:lpstr>
      <vt:lpstr>CPG adaptation</vt:lpstr>
      <vt:lpstr>Adaptation 과정 –기획-</vt:lpstr>
      <vt:lpstr>Adaptation 과정 –개발-</vt:lpstr>
      <vt:lpstr>Adaptation 과정 –최종화-</vt:lpstr>
      <vt:lpstr>Organizing committee</vt:lpstr>
      <vt:lpstr>슬라이드 6</vt:lpstr>
      <vt:lpstr>질문부터 던지고….</vt:lpstr>
      <vt:lpstr>Kaiser Permanente’s process for guideline development</vt:lpstr>
      <vt:lpstr>Adaptation:</vt:lpstr>
      <vt:lpstr>슬라이드 10</vt:lpstr>
      <vt:lpstr>국내 사례: 임상영상 가이드라인</vt:lpstr>
      <vt:lpstr>임상영상 가이드라인 개발  adaptation process</vt:lpstr>
      <vt:lpstr>슬라이드 13</vt:lpstr>
      <vt:lpstr>슬라이드 14</vt:lpstr>
      <vt:lpstr>Adaptation: 검색 예</vt:lpstr>
      <vt:lpstr>슬라이드 16</vt:lpstr>
      <vt:lpstr>평가와 선별</vt:lpstr>
      <vt:lpstr>AGREE 2</vt:lpstr>
      <vt:lpstr>슬라이드 19</vt:lpstr>
      <vt:lpstr>슬라이드 20</vt:lpstr>
      <vt:lpstr>최신성 (currency)</vt:lpstr>
      <vt:lpstr>내용정리 평가 (content)-1</vt:lpstr>
      <vt:lpstr>내용정리 평가 (content)-2</vt:lpstr>
      <vt:lpstr>내용정리 평가 (content)-3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AGREE 2 평가</vt:lpstr>
      <vt:lpstr>Why CPG...</vt:lpstr>
      <vt:lpstr>Clinical practice guideline</vt:lpstr>
      <vt:lpstr>CPG, to be trustworthy… </vt:lpstr>
      <vt:lpstr>AGREE 2 instrument</vt:lpstr>
      <vt:lpstr>평가영역 1. 범위와 목적</vt:lpstr>
      <vt:lpstr>평가영역 2. 이해당사자의 참여</vt:lpstr>
      <vt:lpstr>슬라이드 39</vt:lpstr>
      <vt:lpstr>평가영역 3. 개발의 엄격성 근거에서 권고의 생성과정</vt:lpstr>
      <vt:lpstr>평가영역 3. 개발의 엄격성 객관적 확인</vt:lpstr>
      <vt:lpstr>평가영역 4. 표현의 명확성</vt:lpstr>
      <vt:lpstr>평가영역 5. 적용성</vt:lpstr>
      <vt:lpstr>평가영역 6. 편집의 독립성</vt:lpstr>
      <vt:lpstr>Rating scale</vt:lpstr>
      <vt:lpstr>도구의 구성</vt:lpstr>
      <vt:lpstr>K-AGREE 2</vt:lpstr>
      <vt:lpstr>1. 진료지침의 전반적인 목적이 구체적으로 서술되어 있다.  The overall objective(s) of the guideline is (are) specifically described. </vt:lpstr>
      <vt:lpstr>슬라이드 49</vt:lpstr>
      <vt:lpstr>2. 진료지침에서 다루고자 하는 건강 관련 질문들이 구체적으로 서술되어 있다.  The health question(s) covered by the guideline is (are) specifically described.</vt:lpstr>
      <vt:lpstr>슬라이드 51</vt:lpstr>
      <vt:lpstr>3. 진료지침을 적용할 인구집단(환자, 일반인 등)이 구체적으로 서술되어 있다. The population (patients, public, etc.) to whom the guideline is meant to apply is specifically described.</vt:lpstr>
      <vt:lpstr>슬라이드 53</vt:lpstr>
      <vt:lpstr>4. 진료지침 개발 그룹은 모든 관련 전문가 집단을 포함하고 있다.  The guideline development group includes individuals from all relevant professional groups. </vt:lpstr>
      <vt:lpstr>슬라이드 55</vt:lpstr>
      <vt:lpstr>5. 진료지침을 적용할 인구집단(환자, 일반인 등)의 관점과 선호도를 고려했고, 그 내용을 포함하고 있다.  The views and preferences of the target population (patients, public, etc.) have been sought. </vt:lpstr>
      <vt:lpstr>슬라이드 57</vt:lpstr>
      <vt:lpstr>6. 진료지침을 주로 활용할 사용자 집단이 분명하게 규정되어 있다. The target users of the guideline are clearly defined. </vt:lpstr>
      <vt:lpstr>슬라이드 59</vt:lpstr>
      <vt:lpstr>7. 근거의 검색에 체계적인 방법이 사용되었다.  Systematic methods were used to search for evidence.</vt:lpstr>
      <vt:lpstr>슬라이드 61</vt:lpstr>
      <vt:lpstr>8. 근거 선택의 기준이 분명하게 서술되어 있다.  The criteria for selecting the evidence are clearly described. </vt:lpstr>
      <vt:lpstr>슬라이드 63</vt:lpstr>
      <vt:lpstr>슬라이드 64</vt:lpstr>
      <vt:lpstr>9. 근거 자료의 강도와 한계가 분명하게 서술되어 있다.  The strengths and limitations of the body of evidence are clearly described. </vt:lpstr>
      <vt:lpstr>슬라이드 66</vt:lpstr>
      <vt:lpstr>10. 권고안 도출 방법이 분명하게 서술되어 있다.  The methods for formulating the recommendations are clearly described. </vt:lpstr>
      <vt:lpstr>슬라이드 68</vt:lpstr>
      <vt:lpstr>11. 건강상의 편익, 부작용, 위험 요인이 권고안 도출 시 고려되었다.  The health benefits, side effects, and risks have been considered in formulating the recommendations. </vt:lpstr>
      <vt:lpstr>슬라이드 70</vt:lpstr>
      <vt:lpstr>슬라이드 71</vt:lpstr>
      <vt:lpstr>12. 권고안과 이를 뒷받침하는 근거를 명확하게 연결 지을 수 있다.  There is an explicit link between the recommendations and the supporting evidence. </vt:lpstr>
      <vt:lpstr>슬라이드 73</vt:lpstr>
      <vt:lpstr>슬라이드 74</vt:lpstr>
      <vt:lpstr>13. 진료지침은 출판 전에 외부 전문가들에 의한 검토 과정이 있었다.  The guideline has been externally reviewed by experts prior to its publication. </vt:lpstr>
      <vt:lpstr>슬라이드 76</vt:lpstr>
      <vt:lpstr>14. 진료지침의 갱신 절차가 제시되어 있다.  A procedure for updating the guideline is provided. </vt:lpstr>
      <vt:lpstr>슬라이드 78</vt:lpstr>
      <vt:lpstr>15. 권고안은 구체적이며 모호하지 않다.  The recommendations are specific and unambiguous. </vt:lpstr>
      <vt:lpstr>슬라이드 80</vt:lpstr>
      <vt:lpstr>16. 임상 상태나 건강 이슈를 관리하기 위한 다양한 대안이 분명하게 표현되어 있다.  The different options for management of the condition or health issue are clearly presented. </vt:lpstr>
      <vt:lpstr>슬라이드 82</vt:lpstr>
      <vt:lpstr>17. 주요 권고안은 쉽게 확인할 수 있다.  Key recommendations are easily identifiable. </vt:lpstr>
      <vt:lpstr>18. 진료지침은 이를 실행하는데 있어 장애요인과 촉진요인을 서술하고 있다.  The guideline describes facilitators and barriers to its application. </vt:lpstr>
      <vt:lpstr>슬라이드 85</vt:lpstr>
      <vt:lpstr>19. 진료지침은 권고안이 의료현장에서 실제 사용될 수 있도록 도와주는 조언과 도구를 제시하고 있다.  The guideline provides advice and/or tools on how the recommendations can be put into practice. </vt:lpstr>
      <vt:lpstr>슬라이드 87</vt:lpstr>
      <vt:lpstr>20. 권고안 적용 시 필요로 할 수 있는 잠재적인 자원의 영향과 의미가 고려되어야 한다.  The potential resource implications of applying the recommendations have been considered. </vt:lpstr>
      <vt:lpstr>슬라이드 89</vt:lpstr>
      <vt:lpstr>슬라이드 90</vt:lpstr>
      <vt:lpstr>21. 진료지침은 수행 정도에 대한 감독 및 평가 기준을 제시하고 있다.  The guideline presents monitoring and/or auditing criteria. </vt:lpstr>
      <vt:lpstr>슬라이드 92</vt:lpstr>
      <vt:lpstr>슬라이드 93</vt:lpstr>
      <vt:lpstr>22. 재정후원단체의 의견이 진료지침의 내용에 영향을 주지 않았다.  The views of the funding body have not influenced the content of the guideline. </vt:lpstr>
      <vt:lpstr>슬라이드 95</vt:lpstr>
      <vt:lpstr>23. 진료지침 개발에 참여한 구성원들의 이해관계가 기록되어 있고 그 내용이 언급되어 있다.  Competing interests of guideline development group members have been recorded and addressed. </vt:lpstr>
      <vt:lpstr>슬라이드 97</vt:lpstr>
      <vt:lpstr>슬라이드 98</vt:lpstr>
      <vt:lpstr>슬라이드 99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AGREE 2 평가기준</dc:title>
  <dc:creator>You K. Lee</dc:creator>
  <cp:lastModifiedBy>YouLee</cp:lastModifiedBy>
  <cp:revision>185</cp:revision>
  <dcterms:created xsi:type="dcterms:W3CDTF">2012-05-30T09:31:31Z</dcterms:created>
  <dcterms:modified xsi:type="dcterms:W3CDTF">2016-09-19T09:46:39Z</dcterms:modified>
</cp:coreProperties>
</file>